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5A29A6D3" w:rsidR="00254F12" w:rsidRPr="00862057" w:rsidRDefault="0006095B"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850D52">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013CAA73" w:rsidR="004C1F02" w:rsidRDefault="00850D52"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3E8A11B2">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C900998" id="Freeform: Shape 4"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71D975D3">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57BC6772">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5CA2419F">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284AE790">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2380B4C" id="Freeform: Shape 7"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E24A9AD" id="Freeform: Shape 8"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6FACB70" id="Freeform: Shape 9"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B9645DF" id="Freeform: Shape 6"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7CCC1F92"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7CCC1F92"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AF0FFB">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655FE5" w:rsidRPr="00495B3B" w14:paraId="7C7EDD09" w14:textId="77777777" w:rsidTr="5186CD40">
        <w:trPr>
          <w:trHeight w:val="399"/>
        </w:trPr>
        <w:tc>
          <w:tcPr>
            <w:tcW w:w="2580" w:type="dxa"/>
            <w:tcBorders>
              <w:top w:val="nil"/>
              <w:bottom w:val="nil"/>
              <w:right w:val="nil"/>
            </w:tcBorders>
            <w:vAlign w:val="center"/>
          </w:tcPr>
          <w:p w14:paraId="2A0E891F"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036D7586" w:rsidR="00655FE5" w:rsidRPr="000B6350" w:rsidRDefault="00610ADF" w:rsidP="00655FE5">
            <w:pPr>
              <w:spacing w:before="0" w:after="0"/>
              <w:ind w:left="57" w:right="-450"/>
              <w:rPr>
                <w:rFonts w:ascii="Arial" w:hAnsi="Arial" w:cs="Arial"/>
                <w:szCs w:val="22"/>
              </w:rPr>
            </w:pPr>
            <w:bookmarkStart w:id="2" w:name="_Hlk175666665"/>
            <w:r w:rsidRPr="000B6350">
              <w:rPr>
                <w:rFonts w:ascii="Arial" w:hAnsi="Arial"/>
              </w:rPr>
              <w:t xml:space="preserve">Senior Forest and Fire Operations Officer </w:t>
            </w:r>
            <w:r w:rsidR="00271F7B">
              <w:rPr>
                <w:rFonts w:ascii="Arial" w:hAnsi="Arial"/>
              </w:rPr>
              <w:t>–</w:t>
            </w:r>
            <w:r w:rsidRPr="000B6350">
              <w:rPr>
                <w:rFonts w:ascii="Arial" w:hAnsi="Arial"/>
              </w:rPr>
              <w:t xml:space="preserve"> </w:t>
            </w:r>
            <w:r w:rsidR="002D4A0F" w:rsidRPr="000B6350">
              <w:rPr>
                <w:rFonts w:ascii="Arial" w:hAnsi="Arial"/>
                <w:szCs w:val="22"/>
              </w:rPr>
              <w:t>Training</w:t>
            </w:r>
            <w:bookmarkEnd w:id="2"/>
            <w:r w:rsidR="00271F7B">
              <w:rPr>
                <w:rFonts w:ascii="Arial" w:hAnsi="Arial"/>
                <w:szCs w:val="22"/>
              </w:rPr>
              <w:t xml:space="preserve"> (Ovens)</w:t>
            </w:r>
          </w:p>
        </w:tc>
      </w:tr>
      <w:tr w:rsidR="00655FE5" w:rsidRPr="00495B3B" w14:paraId="5F8F815C" w14:textId="77777777" w:rsidTr="5186CD40">
        <w:trPr>
          <w:trHeight w:val="399"/>
        </w:trPr>
        <w:tc>
          <w:tcPr>
            <w:tcW w:w="2580" w:type="dxa"/>
            <w:tcBorders>
              <w:top w:val="nil"/>
              <w:bottom w:val="nil"/>
              <w:right w:val="nil"/>
            </w:tcBorders>
            <w:vAlign w:val="center"/>
          </w:tcPr>
          <w:p w14:paraId="29F28D7E"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493904BB" w:rsidR="00655FE5" w:rsidRPr="000B6350" w:rsidRDefault="00034CE7" w:rsidP="00037A89">
            <w:pPr>
              <w:spacing w:before="0" w:after="0"/>
              <w:ind w:left="57" w:right="-450"/>
              <w:rPr>
                <w:rFonts w:ascii="Arial" w:hAnsi="Arial" w:cs="Arial"/>
                <w:szCs w:val="22"/>
              </w:rPr>
            </w:pPr>
            <w:r w:rsidRPr="00034CE7">
              <w:rPr>
                <w:rFonts w:ascii="Arial" w:hAnsi="Arial" w:cs="Arial"/>
                <w:szCs w:val="22"/>
              </w:rPr>
              <w:t>509</w:t>
            </w:r>
            <w:r w:rsidR="009B63D9">
              <w:rPr>
                <w:rFonts w:ascii="Arial" w:hAnsi="Arial" w:cs="Arial"/>
                <w:szCs w:val="22"/>
              </w:rPr>
              <w:t>26034</w:t>
            </w:r>
          </w:p>
        </w:tc>
      </w:tr>
      <w:tr w:rsidR="00655FE5" w:rsidRPr="00495B3B" w14:paraId="6052E497" w14:textId="77777777" w:rsidTr="5186CD40">
        <w:trPr>
          <w:trHeight w:val="399"/>
        </w:trPr>
        <w:tc>
          <w:tcPr>
            <w:tcW w:w="2580" w:type="dxa"/>
            <w:tcBorders>
              <w:top w:val="nil"/>
              <w:bottom w:val="nil"/>
              <w:right w:val="nil"/>
            </w:tcBorders>
            <w:vAlign w:val="center"/>
          </w:tcPr>
          <w:p w14:paraId="1F62A115"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40996CF7" w:rsidR="00655FE5" w:rsidRPr="000B6350" w:rsidRDefault="00C97209" w:rsidP="00655FE5">
            <w:pPr>
              <w:spacing w:before="0" w:after="0"/>
              <w:ind w:left="57" w:right="-450"/>
              <w:rPr>
                <w:rFonts w:ascii="Arial" w:hAnsi="Arial" w:cs="Arial"/>
                <w:szCs w:val="22"/>
              </w:rPr>
            </w:pPr>
            <w:r>
              <w:rPr>
                <w:rFonts w:ascii="Arial" w:hAnsi="Arial"/>
                <w:szCs w:val="22"/>
              </w:rPr>
              <w:t>F</w:t>
            </w:r>
            <w:r w:rsidR="00850D52">
              <w:rPr>
                <w:rFonts w:ascii="Arial" w:hAnsi="Arial"/>
                <w:szCs w:val="22"/>
              </w:rPr>
              <w:t>ield Staff</w:t>
            </w:r>
            <w:r>
              <w:rPr>
                <w:rFonts w:ascii="Arial" w:hAnsi="Arial"/>
                <w:szCs w:val="22"/>
              </w:rPr>
              <w:t xml:space="preserve"> Band</w:t>
            </w:r>
            <w:r w:rsidR="00655FE5" w:rsidRPr="000B6350">
              <w:rPr>
                <w:rFonts w:ascii="Arial" w:hAnsi="Arial"/>
                <w:szCs w:val="22"/>
              </w:rPr>
              <w:t xml:space="preserve"> </w:t>
            </w:r>
            <w:r w:rsidR="00D0317B" w:rsidRPr="000B6350">
              <w:rPr>
                <w:rFonts w:ascii="Arial" w:hAnsi="Arial"/>
                <w:szCs w:val="22"/>
              </w:rPr>
              <w:t>4</w:t>
            </w:r>
          </w:p>
        </w:tc>
      </w:tr>
      <w:tr w:rsidR="00655FE5" w:rsidRPr="00495B3B" w14:paraId="513E600D" w14:textId="77777777" w:rsidTr="5186CD40">
        <w:trPr>
          <w:trHeight w:val="399"/>
        </w:trPr>
        <w:tc>
          <w:tcPr>
            <w:tcW w:w="2580" w:type="dxa"/>
            <w:tcBorders>
              <w:top w:val="nil"/>
              <w:bottom w:val="nil"/>
              <w:right w:val="nil"/>
            </w:tcBorders>
            <w:vAlign w:val="center"/>
          </w:tcPr>
          <w:p w14:paraId="67184DB8"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7AB011E8" w:rsidR="00655FE5" w:rsidRPr="000B6350" w:rsidRDefault="00B121CC" w:rsidP="00655FE5">
            <w:pPr>
              <w:spacing w:before="0" w:after="0"/>
              <w:ind w:left="57" w:right="-450"/>
              <w:rPr>
                <w:rFonts w:ascii="Arial" w:hAnsi="Arial" w:cs="Arial"/>
                <w:szCs w:val="22"/>
              </w:rPr>
            </w:pPr>
            <w:r w:rsidRPr="000B6350">
              <w:rPr>
                <w:rFonts w:ascii="Arial" w:hAnsi="Arial"/>
                <w:szCs w:val="22"/>
              </w:rPr>
              <w:t>$</w:t>
            </w:r>
            <w:r w:rsidR="008E7013" w:rsidRPr="000B6350">
              <w:rPr>
                <w:rFonts w:ascii="Arial" w:hAnsi="Arial"/>
                <w:szCs w:val="22"/>
              </w:rPr>
              <w:t>75,361</w:t>
            </w:r>
            <w:r w:rsidRPr="000B6350">
              <w:rPr>
                <w:rFonts w:ascii="Arial" w:hAnsi="Arial"/>
                <w:szCs w:val="22"/>
              </w:rPr>
              <w:t xml:space="preserve"> - $</w:t>
            </w:r>
            <w:r w:rsidR="000E720C" w:rsidRPr="000B6350">
              <w:rPr>
                <w:rFonts w:ascii="Arial" w:hAnsi="Arial"/>
                <w:szCs w:val="22"/>
              </w:rPr>
              <w:t>82,298</w:t>
            </w:r>
            <w:r w:rsidRPr="000B6350">
              <w:rPr>
                <w:rFonts w:ascii="Arial" w:hAnsi="Arial"/>
                <w:szCs w:val="22"/>
              </w:rPr>
              <w:t xml:space="preserve"> </w:t>
            </w:r>
            <w:r w:rsidR="006F2528" w:rsidRPr="000B6350">
              <w:rPr>
                <w:rFonts w:ascii="Arial" w:hAnsi="Arial"/>
                <w:szCs w:val="22"/>
              </w:rPr>
              <w:t xml:space="preserve">plus </w:t>
            </w:r>
            <w:r w:rsidRPr="000B6350">
              <w:rPr>
                <w:rFonts w:ascii="Arial" w:hAnsi="Arial"/>
                <w:szCs w:val="22"/>
              </w:rPr>
              <w:t>superannuation</w:t>
            </w:r>
          </w:p>
        </w:tc>
      </w:tr>
      <w:tr w:rsidR="004C355E" w:rsidRPr="00495B3B" w14:paraId="2A722203" w14:textId="77777777" w:rsidTr="5186CD40">
        <w:trPr>
          <w:trHeight w:val="399"/>
        </w:trPr>
        <w:tc>
          <w:tcPr>
            <w:tcW w:w="2580" w:type="dxa"/>
            <w:tcBorders>
              <w:top w:val="nil"/>
              <w:bottom w:val="nil"/>
              <w:right w:val="nil"/>
            </w:tcBorders>
            <w:vAlign w:val="center"/>
          </w:tcPr>
          <w:p w14:paraId="60F7C270"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6BCDBB3F" w:rsidR="004C355E" w:rsidRPr="000B6350" w:rsidRDefault="006A7632" w:rsidP="004C355E">
            <w:pPr>
              <w:tabs>
                <w:tab w:val="left" w:pos="3529"/>
              </w:tabs>
              <w:spacing w:before="0" w:after="0"/>
              <w:ind w:left="57" w:right="-450"/>
              <w:rPr>
                <w:rFonts w:ascii="Arial" w:hAnsi="Arial" w:cs="Arial"/>
                <w:szCs w:val="22"/>
              </w:rPr>
            </w:pPr>
            <w:r w:rsidRPr="000B6350">
              <w:rPr>
                <w:rFonts w:ascii="Arial" w:hAnsi="Arial"/>
                <w:szCs w:val="22"/>
              </w:rPr>
              <w:t>Ongoing</w:t>
            </w:r>
          </w:p>
        </w:tc>
      </w:tr>
      <w:tr w:rsidR="004C355E" w:rsidRPr="00495B3B" w14:paraId="73E4C712" w14:textId="77777777" w:rsidTr="5186CD40">
        <w:trPr>
          <w:trHeight w:val="399"/>
        </w:trPr>
        <w:tc>
          <w:tcPr>
            <w:tcW w:w="2580" w:type="dxa"/>
            <w:tcBorders>
              <w:top w:val="nil"/>
              <w:bottom w:val="nil"/>
              <w:right w:val="nil"/>
            </w:tcBorders>
            <w:vAlign w:val="center"/>
          </w:tcPr>
          <w:p w14:paraId="778F959E"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0FD2FF9D" w:rsidR="004C355E" w:rsidRPr="000B6350" w:rsidRDefault="008C3327" w:rsidP="004C355E">
            <w:pPr>
              <w:spacing w:before="0" w:after="0"/>
              <w:ind w:left="57" w:right="-450"/>
              <w:rPr>
                <w:rFonts w:ascii="Arial" w:hAnsi="Arial" w:cs="Arial"/>
                <w:szCs w:val="22"/>
              </w:rPr>
            </w:pPr>
            <w:r w:rsidRPr="000B6350">
              <w:rPr>
                <w:rFonts w:ascii="Arial" w:hAnsi="Arial"/>
                <w:szCs w:val="22"/>
              </w:rPr>
              <w:t>Bushfire and Forest Services</w:t>
            </w:r>
            <w:r w:rsidR="006F2528" w:rsidRPr="000B6350">
              <w:rPr>
                <w:rFonts w:ascii="Arial" w:hAnsi="Arial"/>
                <w:szCs w:val="22"/>
              </w:rPr>
              <w:t xml:space="preserve"> Group</w:t>
            </w:r>
          </w:p>
        </w:tc>
      </w:tr>
      <w:tr w:rsidR="004C355E" w:rsidRPr="00495B3B" w14:paraId="1EBFF7E6" w14:textId="77777777" w:rsidTr="5186CD40">
        <w:trPr>
          <w:trHeight w:val="399"/>
        </w:trPr>
        <w:tc>
          <w:tcPr>
            <w:tcW w:w="2580" w:type="dxa"/>
            <w:tcBorders>
              <w:top w:val="nil"/>
              <w:bottom w:val="nil"/>
              <w:right w:val="nil"/>
            </w:tcBorders>
            <w:vAlign w:val="center"/>
          </w:tcPr>
          <w:p w14:paraId="2AB5EF48"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49C86A06" w:rsidR="004C355E" w:rsidRPr="000B6350" w:rsidRDefault="004C355E" w:rsidP="004C355E">
            <w:pPr>
              <w:spacing w:before="0" w:after="0"/>
              <w:ind w:left="57" w:right="-450"/>
              <w:rPr>
                <w:rFonts w:ascii="Arial" w:hAnsi="Arial" w:cs="Arial"/>
                <w:szCs w:val="22"/>
              </w:rPr>
            </w:pPr>
            <w:r w:rsidRPr="000B6350">
              <w:rPr>
                <w:rFonts w:ascii="Arial" w:hAnsi="Arial"/>
                <w:szCs w:val="22"/>
              </w:rPr>
              <w:t>Forest and Fire Operations Division</w:t>
            </w:r>
            <w:r w:rsidR="00664E7C">
              <w:rPr>
                <w:rFonts w:ascii="Arial" w:hAnsi="Arial"/>
                <w:szCs w:val="22"/>
              </w:rPr>
              <w:t xml:space="preserve"> / </w:t>
            </w:r>
            <w:r w:rsidR="003C5436">
              <w:rPr>
                <w:rFonts w:ascii="Arial" w:hAnsi="Arial"/>
                <w:szCs w:val="22"/>
              </w:rPr>
              <w:t>Hume</w:t>
            </w:r>
            <w:r w:rsidR="006F0E88">
              <w:rPr>
                <w:rFonts w:ascii="Arial" w:hAnsi="Arial"/>
                <w:szCs w:val="22"/>
              </w:rPr>
              <w:t xml:space="preserve"> FFOD</w:t>
            </w:r>
          </w:p>
        </w:tc>
      </w:tr>
      <w:tr w:rsidR="004C355E" w:rsidRPr="00495B3B" w14:paraId="37A0D7CE" w14:textId="77777777" w:rsidTr="5186CD40">
        <w:trPr>
          <w:trHeight w:val="634"/>
        </w:trPr>
        <w:tc>
          <w:tcPr>
            <w:tcW w:w="2580" w:type="dxa"/>
            <w:tcBorders>
              <w:top w:val="nil"/>
              <w:bottom w:val="nil"/>
              <w:right w:val="nil"/>
            </w:tcBorders>
            <w:vAlign w:val="center"/>
          </w:tcPr>
          <w:p w14:paraId="4595FCF5"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C0B09FA" w14:textId="4947A7D0" w:rsidR="00447C41" w:rsidRPr="000B6350" w:rsidRDefault="00447C41" w:rsidP="5186CD40">
            <w:pPr>
              <w:spacing w:before="0" w:after="0"/>
              <w:ind w:left="57" w:right="-450"/>
              <w:rPr>
                <w:rFonts w:ascii="Arial" w:hAnsi="Arial"/>
              </w:rPr>
            </w:pPr>
            <w:r w:rsidRPr="5186CD40">
              <w:rPr>
                <w:rFonts w:ascii="Arial" w:hAnsi="Arial"/>
              </w:rPr>
              <w:t xml:space="preserve">Flexible within </w:t>
            </w:r>
            <w:r w:rsidR="0022594F">
              <w:rPr>
                <w:rFonts w:ascii="Arial" w:hAnsi="Arial"/>
              </w:rPr>
              <w:t>Ovens</w:t>
            </w:r>
            <w:r w:rsidR="0032531B" w:rsidRPr="5186CD40">
              <w:rPr>
                <w:rFonts w:ascii="Arial" w:hAnsi="Arial"/>
              </w:rPr>
              <w:t xml:space="preserve"> – </w:t>
            </w:r>
            <w:r w:rsidR="003B0FAF" w:rsidRPr="5186CD40">
              <w:rPr>
                <w:rFonts w:ascii="Arial" w:hAnsi="Arial"/>
              </w:rPr>
              <w:t>Hume</w:t>
            </w:r>
            <w:r w:rsidR="0032531B" w:rsidRPr="5186CD40">
              <w:rPr>
                <w:rFonts w:ascii="Arial" w:hAnsi="Arial"/>
              </w:rPr>
              <w:t xml:space="preserve"> Region</w:t>
            </w:r>
            <w:r w:rsidRPr="5186CD40">
              <w:rPr>
                <w:rFonts w:ascii="Arial" w:hAnsi="Arial"/>
              </w:rPr>
              <w:t xml:space="preserve"> </w:t>
            </w:r>
          </w:p>
          <w:p w14:paraId="3B7CA3B3" w14:textId="2763CD28" w:rsidR="004C355E" w:rsidRPr="000B6350" w:rsidRDefault="004C355E" w:rsidP="004C355E">
            <w:pPr>
              <w:spacing w:before="0" w:after="0"/>
              <w:ind w:left="57" w:right="-450"/>
              <w:rPr>
                <w:rFonts w:ascii="Arial" w:hAnsi="Arial" w:cs="Arial"/>
                <w:szCs w:val="22"/>
              </w:rPr>
            </w:pPr>
            <w:r w:rsidRPr="000B6350">
              <w:rPr>
                <w:rFonts w:ascii="Arial" w:hAnsi="Arial"/>
                <w:szCs w:val="22"/>
              </w:rPr>
              <w:t xml:space="preserve">Hybrid work arrangement available: </w:t>
            </w:r>
            <w:r w:rsidRPr="000B6350">
              <w:rPr>
                <w:rFonts w:ascii="Arial" w:hAnsi="Arial"/>
                <w:szCs w:val="22"/>
              </w:rPr>
              <w:fldChar w:fldCharType="begin">
                <w:ffData>
                  <w:name w:val=""/>
                  <w:enabled/>
                  <w:calcOnExit w:val="0"/>
                  <w:checkBox>
                    <w:size w:val="26"/>
                    <w:default w:val="0"/>
                    <w:checked w:val="0"/>
                  </w:checkBox>
                </w:ffData>
              </w:fldChar>
            </w:r>
            <w:r w:rsidRPr="000B6350">
              <w:rPr>
                <w:rFonts w:ascii="Arial" w:hAnsi="Arial"/>
                <w:szCs w:val="22"/>
              </w:rPr>
              <w:instrText xml:space="preserve"> FORMCHECKBOX </w:instrText>
            </w:r>
            <w:r w:rsidRPr="000B6350">
              <w:rPr>
                <w:rFonts w:ascii="Arial" w:hAnsi="Arial"/>
                <w:szCs w:val="22"/>
              </w:rPr>
            </w:r>
            <w:r w:rsidRPr="000B6350">
              <w:rPr>
                <w:rFonts w:ascii="Arial" w:hAnsi="Arial"/>
                <w:szCs w:val="22"/>
              </w:rPr>
              <w:fldChar w:fldCharType="separate"/>
            </w:r>
            <w:r w:rsidRPr="000B6350">
              <w:rPr>
                <w:rFonts w:ascii="Arial" w:hAnsi="Arial"/>
                <w:szCs w:val="22"/>
              </w:rPr>
              <w:fldChar w:fldCharType="end"/>
            </w:r>
            <w:r w:rsidRPr="000B6350">
              <w:rPr>
                <w:rFonts w:ascii="Arial" w:hAnsi="Arial"/>
                <w:szCs w:val="22"/>
              </w:rPr>
              <w:t>Yes</w:t>
            </w:r>
            <w:r w:rsidRPr="000B6350">
              <w:rPr>
                <w:rFonts w:ascii="Arial" w:hAnsi="Arial"/>
                <w:szCs w:val="22"/>
              </w:rPr>
              <w:tab/>
            </w:r>
            <w:r w:rsidR="00A43571" w:rsidRPr="000B6350">
              <w:rPr>
                <w:rFonts w:ascii="Arial" w:hAnsi="Arial"/>
                <w:szCs w:val="22"/>
              </w:rPr>
              <w:fldChar w:fldCharType="begin">
                <w:ffData>
                  <w:name w:val=""/>
                  <w:enabled/>
                  <w:calcOnExit w:val="0"/>
                  <w:checkBox>
                    <w:size w:val="26"/>
                    <w:default w:val="1"/>
                  </w:checkBox>
                </w:ffData>
              </w:fldChar>
            </w:r>
            <w:r w:rsidR="00A43571" w:rsidRPr="000B6350">
              <w:rPr>
                <w:rFonts w:ascii="Arial" w:hAnsi="Arial"/>
                <w:szCs w:val="22"/>
              </w:rPr>
              <w:instrText xml:space="preserve"> FORMCHECKBOX </w:instrText>
            </w:r>
            <w:r w:rsidR="00A43571" w:rsidRPr="000B6350">
              <w:rPr>
                <w:rFonts w:ascii="Arial" w:hAnsi="Arial"/>
                <w:szCs w:val="22"/>
              </w:rPr>
            </w:r>
            <w:r w:rsidR="00A43571" w:rsidRPr="000B6350">
              <w:rPr>
                <w:rFonts w:ascii="Arial" w:hAnsi="Arial"/>
                <w:szCs w:val="22"/>
              </w:rPr>
              <w:fldChar w:fldCharType="separate"/>
            </w:r>
            <w:r w:rsidR="00A43571" w:rsidRPr="000B6350">
              <w:rPr>
                <w:rFonts w:ascii="Arial" w:hAnsi="Arial"/>
                <w:szCs w:val="22"/>
              </w:rPr>
              <w:fldChar w:fldCharType="end"/>
            </w:r>
            <w:r w:rsidRPr="000B6350">
              <w:rPr>
                <w:rFonts w:ascii="Arial" w:hAnsi="Arial"/>
                <w:szCs w:val="22"/>
              </w:rPr>
              <w:t xml:space="preserve">  No                </w:t>
            </w:r>
          </w:p>
        </w:tc>
      </w:tr>
      <w:tr w:rsidR="004C355E" w:rsidRPr="00495B3B" w14:paraId="4352AE4A" w14:textId="77777777" w:rsidTr="5186CD40">
        <w:trPr>
          <w:trHeight w:val="399"/>
        </w:trPr>
        <w:tc>
          <w:tcPr>
            <w:tcW w:w="2580" w:type="dxa"/>
            <w:tcBorders>
              <w:top w:val="nil"/>
              <w:bottom w:val="nil"/>
              <w:right w:val="nil"/>
            </w:tcBorders>
            <w:vAlign w:val="center"/>
          </w:tcPr>
          <w:p w14:paraId="3083C225" w14:textId="77777777" w:rsidR="004C355E" w:rsidRPr="00495B3B" w:rsidRDefault="004C355E" w:rsidP="004C355E">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49D3546E" w:rsidR="004C355E" w:rsidRPr="000B6350" w:rsidRDefault="00B131A4" w:rsidP="004C355E">
            <w:pPr>
              <w:tabs>
                <w:tab w:val="left" w:pos="469"/>
                <w:tab w:val="left" w:pos="1189"/>
              </w:tabs>
              <w:spacing w:before="0" w:after="0"/>
              <w:ind w:left="57" w:right="-450"/>
              <w:rPr>
                <w:rFonts w:ascii="Arial" w:hAnsi="Arial" w:cs="Arial"/>
                <w:szCs w:val="22"/>
              </w:rPr>
            </w:pPr>
            <w:r>
              <w:rPr>
                <w:rFonts w:ascii="Arial" w:hAnsi="Arial"/>
                <w:szCs w:val="22"/>
              </w:rPr>
              <w:t>Senior Technical Training Officer</w:t>
            </w:r>
            <w:r w:rsidR="004C355E" w:rsidRPr="000B6350">
              <w:rPr>
                <w:rFonts w:ascii="Arial" w:hAnsi="Arial" w:cs="Arial"/>
                <w:szCs w:val="22"/>
              </w:rPr>
              <w:tab/>
            </w:r>
          </w:p>
        </w:tc>
      </w:tr>
      <w:tr w:rsidR="004C355E" w:rsidRPr="00495B3B" w14:paraId="35F6D00F" w14:textId="77777777" w:rsidTr="5186CD40">
        <w:trPr>
          <w:trHeight w:val="399"/>
        </w:trPr>
        <w:tc>
          <w:tcPr>
            <w:tcW w:w="2580" w:type="dxa"/>
            <w:tcBorders>
              <w:top w:val="nil"/>
              <w:bottom w:val="nil"/>
              <w:right w:val="nil"/>
            </w:tcBorders>
            <w:vAlign w:val="center"/>
          </w:tcPr>
          <w:p w14:paraId="55F53688" w14:textId="77777777" w:rsidR="004C355E" w:rsidRPr="00495B3B" w:rsidRDefault="004C355E" w:rsidP="004C355E">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45609319" w:rsidR="004C355E" w:rsidRPr="000B6350" w:rsidRDefault="00610ADF" w:rsidP="004C355E">
            <w:pPr>
              <w:tabs>
                <w:tab w:val="left" w:pos="469"/>
                <w:tab w:val="left" w:pos="1189"/>
              </w:tabs>
              <w:spacing w:before="0" w:after="0"/>
              <w:ind w:left="57" w:right="-450"/>
              <w:rPr>
                <w:rFonts w:ascii="Arial" w:hAnsi="Arial" w:cs="Arial"/>
                <w:szCs w:val="22"/>
              </w:rPr>
            </w:pPr>
            <w:r w:rsidRPr="000B6350">
              <w:rPr>
                <w:rFonts w:ascii="Arial" w:hAnsi="Arial" w:cs="Arial"/>
                <w:szCs w:val="22"/>
              </w:rPr>
              <w:fldChar w:fldCharType="begin">
                <w:ffData>
                  <w:name w:val=""/>
                  <w:enabled/>
                  <w:calcOnExit w:val="0"/>
                  <w:checkBox>
                    <w:size w:val="26"/>
                    <w:default w:val="0"/>
                  </w:checkBox>
                </w:ffData>
              </w:fldChar>
            </w:r>
            <w:r w:rsidRPr="000B6350">
              <w:rPr>
                <w:rFonts w:ascii="Arial" w:hAnsi="Arial" w:cs="Arial"/>
                <w:szCs w:val="22"/>
              </w:rPr>
              <w:instrText xml:space="preserve"> FORMCHECKBOX </w:instrText>
            </w:r>
            <w:r w:rsidRPr="000B6350">
              <w:rPr>
                <w:rFonts w:ascii="Arial" w:hAnsi="Arial" w:cs="Arial"/>
                <w:szCs w:val="22"/>
              </w:rPr>
            </w:r>
            <w:r w:rsidRPr="000B6350">
              <w:rPr>
                <w:rFonts w:ascii="Arial" w:hAnsi="Arial" w:cs="Arial"/>
                <w:szCs w:val="22"/>
              </w:rPr>
              <w:fldChar w:fldCharType="separate"/>
            </w:r>
            <w:r w:rsidRPr="000B6350">
              <w:rPr>
                <w:rFonts w:ascii="Arial" w:hAnsi="Arial" w:cs="Arial"/>
                <w:szCs w:val="22"/>
              </w:rPr>
              <w:fldChar w:fldCharType="end"/>
            </w:r>
            <w:r w:rsidR="004C355E" w:rsidRPr="000B6350">
              <w:rPr>
                <w:rFonts w:ascii="Arial" w:hAnsi="Arial" w:cs="Arial"/>
                <w:szCs w:val="22"/>
              </w:rPr>
              <w:tab/>
              <w:t>Yes</w:t>
            </w:r>
            <w:r w:rsidR="004C355E" w:rsidRPr="000B6350">
              <w:rPr>
                <w:rFonts w:ascii="Arial" w:hAnsi="Arial" w:cs="Arial"/>
                <w:szCs w:val="22"/>
              </w:rPr>
              <w:tab/>
            </w:r>
            <w:r w:rsidR="00974869" w:rsidRPr="000B6350">
              <w:rPr>
                <w:rFonts w:ascii="Arial" w:hAnsi="Arial" w:cs="Arial"/>
                <w:szCs w:val="22"/>
              </w:rPr>
              <w:fldChar w:fldCharType="begin">
                <w:ffData>
                  <w:name w:val=""/>
                  <w:enabled/>
                  <w:calcOnExit w:val="0"/>
                  <w:checkBox>
                    <w:size w:val="26"/>
                    <w:default w:val="1"/>
                  </w:checkBox>
                </w:ffData>
              </w:fldChar>
            </w:r>
            <w:r w:rsidR="00974869" w:rsidRPr="000B6350">
              <w:rPr>
                <w:rFonts w:ascii="Arial" w:hAnsi="Arial" w:cs="Arial"/>
                <w:szCs w:val="22"/>
              </w:rPr>
              <w:instrText xml:space="preserve"> FORMCHECKBOX </w:instrText>
            </w:r>
            <w:r w:rsidR="00974869" w:rsidRPr="000B6350">
              <w:rPr>
                <w:rFonts w:ascii="Arial" w:hAnsi="Arial" w:cs="Arial"/>
                <w:szCs w:val="22"/>
              </w:rPr>
            </w:r>
            <w:r w:rsidR="00974869" w:rsidRPr="000B6350">
              <w:rPr>
                <w:rFonts w:ascii="Arial" w:hAnsi="Arial" w:cs="Arial"/>
                <w:szCs w:val="22"/>
              </w:rPr>
              <w:fldChar w:fldCharType="separate"/>
            </w:r>
            <w:r w:rsidR="00974869" w:rsidRPr="000B6350">
              <w:rPr>
                <w:rFonts w:ascii="Arial" w:hAnsi="Arial" w:cs="Arial"/>
                <w:szCs w:val="22"/>
              </w:rPr>
              <w:fldChar w:fldCharType="end"/>
            </w:r>
            <w:r w:rsidR="004C355E" w:rsidRPr="000B6350">
              <w:rPr>
                <w:rFonts w:ascii="Arial" w:hAnsi="Arial" w:cs="Arial"/>
                <w:szCs w:val="22"/>
              </w:rPr>
              <w:t xml:space="preserve">  No               </w:t>
            </w:r>
            <w:r w:rsidR="00850D52">
              <w:rPr>
                <w:rFonts w:ascii="Arial" w:hAnsi="Arial" w:cs="Arial"/>
                <w:szCs w:val="22"/>
              </w:rPr>
              <w:t xml:space="preserve">If yes, how many? </w:t>
            </w:r>
          </w:p>
        </w:tc>
      </w:tr>
      <w:tr w:rsidR="004C355E" w:rsidRPr="00495B3B" w14:paraId="70C7CF88" w14:textId="77777777" w:rsidTr="5186CD40">
        <w:trPr>
          <w:trHeight w:val="399"/>
        </w:trPr>
        <w:tc>
          <w:tcPr>
            <w:tcW w:w="2580" w:type="dxa"/>
            <w:tcBorders>
              <w:top w:val="nil"/>
              <w:bottom w:val="nil"/>
              <w:right w:val="nil"/>
            </w:tcBorders>
            <w:vAlign w:val="center"/>
          </w:tcPr>
          <w:p w14:paraId="58989FFF"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3EEB79CF" w:rsidR="004C355E" w:rsidRPr="000B6350" w:rsidRDefault="00323E0E" w:rsidP="004C355E">
            <w:pPr>
              <w:spacing w:before="0" w:after="0"/>
              <w:ind w:left="57" w:right="-450"/>
              <w:rPr>
                <w:rFonts w:ascii="Arial" w:hAnsi="Arial" w:cs="Arial"/>
                <w:szCs w:val="22"/>
              </w:rPr>
            </w:pPr>
            <w:r w:rsidRPr="00323E0E">
              <w:rPr>
                <w:rFonts w:ascii="Arial" w:hAnsi="Arial" w:cs="Arial"/>
                <w:szCs w:val="22"/>
              </w:rPr>
              <w:t>Anthony Cheesman</w:t>
            </w:r>
            <w:r>
              <w:rPr>
                <w:rFonts w:ascii="Arial" w:hAnsi="Arial" w:cs="Arial"/>
                <w:szCs w:val="22"/>
              </w:rPr>
              <w:t xml:space="preserve"> </w:t>
            </w:r>
            <w:r w:rsidR="00850D52">
              <w:rPr>
                <w:rFonts w:ascii="Arial" w:hAnsi="Arial" w:cs="Arial"/>
                <w:szCs w:val="22"/>
              </w:rPr>
              <w:t>-</w:t>
            </w:r>
            <w:r w:rsidR="003B0FAF">
              <w:rPr>
                <w:rFonts w:ascii="Arial" w:hAnsi="Arial" w:cs="Arial"/>
                <w:szCs w:val="22"/>
              </w:rPr>
              <w:t xml:space="preserve"> </w:t>
            </w:r>
            <w:hyperlink r:id="rId31" w:history="1">
              <w:r w:rsidRPr="00B673D8">
                <w:rPr>
                  <w:rStyle w:val="Hyperlink"/>
                  <w:rFonts w:ascii="Arial" w:hAnsi="Arial" w:cs="Arial"/>
                  <w:szCs w:val="22"/>
                </w:rPr>
                <w:t>anthony.cheesman@deeca.vic.gov.au</w:t>
              </w:r>
            </w:hyperlink>
            <w:r>
              <w:rPr>
                <w:rFonts w:ascii="Arial" w:hAnsi="Arial" w:cs="Arial"/>
                <w:szCs w:val="22"/>
              </w:rPr>
              <w:t xml:space="preserve"> / </w:t>
            </w:r>
            <w:r w:rsidRPr="00323E0E">
              <w:rPr>
                <w:rFonts w:ascii="Arial" w:hAnsi="Arial" w:cs="Arial"/>
                <w:szCs w:val="22"/>
              </w:rPr>
              <w:t>0477314471</w:t>
            </w:r>
          </w:p>
        </w:tc>
      </w:tr>
    </w:tbl>
    <w:p w14:paraId="696DD84D" w14:textId="77777777" w:rsidR="00495B3B" w:rsidRPr="00495B3B" w:rsidRDefault="00495B3B" w:rsidP="009129D0">
      <w:pPr>
        <w:pStyle w:val="Heading3"/>
        <w:rPr>
          <w:lang w:eastAsia="zh-CN"/>
        </w:rPr>
      </w:pPr>
      <w:r w:rsidRPr="00495B3B">
        <w:rPr>
          <w:lang w:eastAsia="zh-CN"/>
        </w:rPr>
        <w:t>Position purpose</w:t>
      </w:r>
    </w:p>
    <w:p w14:paraId="6D91E03E" w14:textId="5335F72E" w:rsidR="00633891" w:rsidRPr="00633891" w:rsidRDefault="00633891" w:rsidP="009129D0">
      <w:pPr>
        <w:keepNext/>
        <w:spacing w:before="160"/>
        <w:rPr>
          <w:rFonts w:ascii="Arial" w:hAnsi="Arial"/>
          <w:noProof/>
          <w:szCs w:val="22"/>
          <w:lang w:eastAsia="zh-CN"/>
        </w:rPr>
      </w:pPr>
      <w:r w:rsidRPr="00633891">
        <w:rPr>
          <w:rFonts w:ascii="Arial" w:hAnsi="Arial"/>
          <w:noProof/>
          <w:szCs w:val="22"/>
          <w:lang w:eastAsia="zh-CN"/>
        </w:rPr>
        <w:t xml:space="preserve">The Senior Forest and Fire Operations Officer - Training is responsible for leading, planning, coordinating and implementing district technical and fire role training activities according to </w:t>
      </w:r>
      <w:r w:rsidR="00702FD9">
        <w:rPr>
          <w:rFonts w:ascii="Arial" w:hAnsi="Arial"/>
          <w:noProof/>
          <w:szCs w:val="22"/>
          <w:lang w:eastAsia="zh-CN"/>
        </w:rPr>
        <w:t xml:space="preserve">established </w:t>
      </w:r>
      <w:r w:rsidRPr="00633891">
        <w:rPr>
          <w:rFonts w:ascii="Arial" w:hAnsi="Arial"/>
          <w:noProof/>
          <w:szCs w:val="22"/>
          <w:lang w:eastAsia="zh-CN"/>
        </w:rPr>
        <w:t xml:space="preserve">program requirements, performance objectives and departmental priorities. The role has a technical training focus, being responsible for delivery of training and development </w:t>
      </w:r>
      <w:r w:rsidR="00344162">
        <w:rPr>
          <w:rFonts w:ascii="Arial" w:hAnsi="Arial"/>
          <w:noProof/>
          <w:szCs w:val="22"/>
          <w:lang w:eastAsia="zh-CN"/>
        </w:rPr>
        <w:t>activities to support individual field staff to gain accreditation and experience in necessary technical capabilities</w:t>
      </w:r>
      <w:r w:rsidR="004245E4">
        <w:rPr>
          <w:rFonts w:ascii="Arial" w:hAnsi="Arial"/>
          <w:noProof/>
          <w:szCs w:val="22"/>
          <w:lang w:eastAsia="zh-CN"/>
        </w:rPr>
        <w:t xml:space="preserve">, including mentoring, supervision, </w:t>
      </w:r>
      <w:r w:rsidR="00C91128">
        <w:rPr>
          <w:rFonts w:ascii="Arial" w:hAnsi="Arial"/>
          <w:noProof/>
          <w:szCs w:val="22"/>
          <w:lang w:eastAsia="zh-CN"/>
        </w:rPr>
        <w:t>and competency assessment</w:t>
      </w:r>
      <w:r w:rsidRPr="00633891">
        <w:rPr>
          <w:rFonts w:ascii="Arial" w:hAnsi="Arial"/>
          <w:noProof/>
          <w:szCs w:val="22"/>
          <w:lang w:eastAsia="zh-CN"/>
        </w:rPr>
        <w:t>.</w:t>
      </w:r>
    </w:p>
    <w:p w14:paraId="5E467E14" w14:textId="02D0CD64" w:rsidR="0002632E" w:rsidRDefault="00633891" w:rsidP="009129D0">
      <w:pPr>
        <w:keepNext/>
        <w:spacing w:before="160"/>
        <w:rPr>
          <w:rFonts w:ascii="Arial" w:hAnsi="Arial"/>
          <w:noProof/>
          <w:szCs w:val="22"/>
          <w:lang w:eastAsia="zh-CN"/>
        </w:rPr>
      </w:pPr>
      <w:r w:rsidRPr="2BFB67DE">
        <w:rPr>
          <w:rFonts w:ascii="Arial" w:hAnsi="Arial"/>
          <w:noProof/>
          <w:lang w:eastAsia="zh-CN"/>
        </w:rPr>
        <w:t xml:space="preserve">The Senior Forest and Fire Operations Officer - Training will have the ability and skills to </w:t>
      </w:r>
      <w:r w:rsidR="000B3A79" w:rsidRPr="2BFB67DE">
        <w:rPr>
          <w:rFonts w:ascii="Arial" w:hAnsi="Arial"/>
          <w:noProof/>
          <w:lang w:eastAsia="zh-CN"/>
        </w:rPr>
        <w:t xml:space="preserve">deliver </w:t>
      </w:r>
      <w:r w:rsidRPr="2BFB67DE">
        <w:rPr>
          <w:rFonts w:ascii="Arial" w:hAnsi="Arial"/>
          <w:noProof/>
          <w:lang w:eastAsia="zh-CN"/>
        </w:rPr>
        <w:t xml:space="preserve">training </w:t>
      </w:r>
      <w:r w:rsidR="000A4E3C" w:rsidRPr="2BFB67DE">
        <w:rPr>
          <w:rFonts w:ascii="Arial" w:hAnsi="Arial"/>
          <w:noProof/>
          <w:lang w:eastAsia="zh-CN"/>
        </w:rPr>
        <w:t xml:space="preserve">activities </w:t>
      </w:r>
      <w:r w:rsidRPr="2BFB67DE">
        <w:rPr>
          <w:rFonts w:ascii="Arial" w:hAnsi="Arial"/>
          <w:noProof/>
          <w:lang w:eastAsia="zh-CN"/>
        </w:rPr>
        <w:t>at a district level to arrange &amp; schedule staff, resources and equipment</w:t>
      </w:r>
      <w:r w:rsidR="008071DD" w:rsidRPr="2BFB67DE">
        <w:rPr>
          <w:rFonts w:ascii="Arial" w:hAnsi="Arial"/>
          <w:noProof/>
          <w:lang w:eastAsia="zh-CN"/>
        </w:rPr>
        <w:t>. The position requires</w:t>
      </w:r>
      <w:r w:rsidR="00717441" w:rsidRPr="2BFB67DE">
        <w:rPr>
          <w:rFonts w:ascii="Arial" w:hAnsi="Arial"/>
          <w:noProof/>
          <w:lang w:eastAsia="zh-CN"/>
        </w:rPr>
        <w:t xml:space="preserve"> </w:t>
      </w:r>
      <w:r w:rsidR="00DE065D" w:rsidRPr="2BFB67DE">
        <w:rPr>
          <w:rFonts w:ascii="Arial" w:hAnsi="Arial"/>
          <w:noProof/>
          <w:lang w:eastAsia="zh-CN"/>
        </w:rPr>
        <w:t>accreditations</w:t>
      </w:r>
      <w:r w:rsidR="00717441" w:rsidRPr="2BFB67DE">
        <w:rPr>
          <w:rFonts w:ascii="Arial" w:hAnsi="Arial"/>
          <w:noProof/>
          <w:lang w:eastAsia="zh-CN"/>
        </w:rPr>
        <w:t xml:space="preserve"> </w:t>
      </w:r>
      <w:r w:rsidR="00623E9B" w:rsidRPr="2BFB67DE">
        <w:rPr>
          <w:rFonts w:ascii="Arial" w:hAnsi="Arial"/>
          <w:noProof/>
          <w:lang w:eastAsia="zh-CN"/>
        </w:rPr>
        <w:t>and experience</w:t>
      </w:r>
      <w:r w:rsidR="00DE065D" w:rsidRPr="2BFB67DE">
        <w:rPr>
          <w:rFonts w:ascii="Arial" w:hAnsi="Arial"/>
          <w:noProof/>
          <w:lang w:eastAsia="zh-CN"/>
        </w:rPr>
        <w:t xml:space="preserve"> </w:t>
      </w:r>
      <w:r w:rsidR="00717441" w:rsidRPr="2BFB67DE">
        <w:rPr>
          <w:rFonts w:ascii="Arial" w:hAnsi="Arial"/>
          <w:noProof/>
          <w:lang w:eastAsia="zh-CN"/>
        </w:rPr>
        <w:t>in</w:t>
      </w:r>
      <w:r w:rsidRPr="2BFB67DE">
        <w:rPr>
          <w:rFonts w:ascii="Arial" w:hAnsi="Arial"/>
          <w:noProof/>
          <w:lang w:eastAsia="zh-CN"/>
        </w:rPr>
        <w:t xml:space="preserve"> </w:t>
      </w:r>
      <w:r w:rsidR="00DE065D" w:rsidRPr="2BFB67DE">
        <w:rPr>
          <w:rFonts w:ascii="Arial" w:hAnsi="Arial"/>
          <w:noProof/>
          <w:lang w:eastAsia="zh-CN"/>
        </w:rPr>
        <w:t>a range of technical capabilities</w:t>
      </w:r>
      <w:r w:rsidR="008071DD" w:rsidRPr="2BFB67DE">
        <w:rPr>
          <w:rFonts w:ascii="Arial" w:hAnsi="Arial"/>
          <w:noProof/>
          <w:lang w:eastAsia="zh-CN"/>
        </w:rPr>
        <w:t xml:space="preserve"> related to bushfire </w:t>
      </w:r>
      <w:r w:rsidR="00F72945" w:rsidRPr="2BFB67DE">
        <w:rPr>
          <w:rFonts w:ascii="Arial" w:hAnsi="Arial"/>
          <w:noProof/>
          <w:lang w:eastAsia="zh-CN"/>
        </w:rPr>
        <w:t xml:space="preserve">response and </w:t>
      </w:r>
      <w:r w:rsidR="00BF023E" w:rsidRPr="2BFB67DE">
        <w:rPr>
          <w:rFonts w:ascii="Arial" w:hAnsi="Arial"/>
          <w:noProof/>
          <w:lang w:eastAsia="zh-CN"/>
        </w:rPr>
        <w:t xml:space="preserve">delivering works </w:t>
      </w:r>
      <w:r w:rsidR="00F72945" w:rsidRPr="2BFB67DE">
        <w:rPr>
          <w:rFonts w:ascii="Arial" w:hAnsi="Arial"/>
          <w:noProof/>
          <w:lang w:eastAsia="zh-CN"/>
        </w:rPr>
        <w:t>forest</w:t>
      </w:r>
      <w:r w:rsidR="00BF023E" w:rsidRPr="2BFB67DE">
        <w:rPr>
          <w:rFonts w:ascii="Arial" w:hAnsi="Arial"/>
          <w:noProof/>
          <w:lang w:eastAsia="zh-CN"/>
        </w:rPr>
        <w:t xml:space="preserve"> </w:t>
      </w:r>
      <w:r w:rsidR="000204A9" w:rsidRPr="2BFB67DE">
        <w:rPr>
          <w:rFonts w:ascii="Arial" w:hAnsi="Arial"/>
          <w:noProof/>
          <w:lang w:eastAsia="zh-CN"/>
        </w:rPr>
        <w:t>environments</w:t>
      </w:r>
      <w:r w:rsidR="00623E9B" w:rsidRPr="2BFB67DE">
        <w:rPr>
          <w:rFonts w:ascii="Arial" w:hAnsi="Arial"/>
          <w:noProof/>
          <w:lang w:eastAsia="zh-CN"/>
        </w:rPr>
        <w:t>.</w:t>
      </w:r>
    </w:p>
    <w:p w14:paraId="1B79CF7F" w14:textId="4C7E8727" w:rsidR="00633891" w:rsidRPr="00633891" w:rsidRDefault="15D1A4F6" w:rsidP="009129D0">
      <w:pPr>
        <w:keepNext/>
        <w:spacing w:before="160"/>
        <w:rPr>
          <w:rFonts w:ascii="Arial" w:eastAsia="Arial" w:hAnsi="Arial" w:cs="Arial"/>
          <w:noProof/>
          <w:lang w:val="en-US"/>
        </w:rPr>
      </w:pPr>
      <w:r w:rsidRPr="2BFB67DE">
        <w:rPr>
          <w:rFonts w:ascii="Arial" w:eastAsia="Arial" w:hAnsi="Arial" w:cs="Arial"/>
          <w:noProof/>
        </w:rPr>
        <w:t>The role will at times be deployed to the delivery of regular field-based duties in order to support operational crews, and to maintain technical skills and knowledge required to be effective in the role.</w:t>
      </w:r>
    </w:p>
    <w:p w14:paraId="6DD1CED1" w14:textId="77777777" w:rsidR="00633891" w:rsidRDefault="00633891" w:rsidP="009129D0">
      <w:pPr>
        <w:keepNext/>
        <w:spacing w:before="160"/>
        <w:rPr>
          <w:rFonts w:ascii="Arial" w:hAnsi="Arial"/>
          <w:noProof/>
          <w:szCs w:val="22"/>
          <w:lang w:eastAsia="zh-CN"/>
        </w:rPr>
      </w:pPr>
      <w:r w:rsidRPr="00633891">
        <w:rPr>
          <w:rFonts w:ascii="Arial" w:hAnsi="Arial"/>
          <w:noProof/>
          <w:szCs w:val="22"/>
          <w:lang w:eastAsia="zh-CN"/>
        </w:rPr>
        <w:t>This position has a strong focus on emergency response and may involve being deployed across the state for periods up to 7-days, for both emergency response and planned burning activities. These activities require a high level of fitness, as the work environment is often steep and remote from vehicles.</w:t>
      </w:r>
    </w:p>
    <w:p w14:paraId="3070FF11" w14:textId="77777777" w:rsidR="00426C99" w:rsidRDefault="00426C99">
      <w:pPr>
        <w:rPr>
          <w:rFonts w:asciiTheme="majorHAnsi" w:eastAsiaTheme="majorEastAsia" w:hAnsiTheme="majorHAnsi" w:cstheme="majorBidi"/>
          <w:bCs/>
          <w:color w:val="201547" w:themeColor="text2"/>
          <w:sz w:val="28"/>
          <w:szCs w:val="26"/>
          <w:lang w:eastAsia="zh-CN"/>
        </w:rPr>
      </w:pPr>
      <w:r>
        <w:rPr>
          <w:lang w:eastAsia="zh-CN"/>
        </w:rPr>
        <w:br w:type="page"/>
      </w:r>
    </w:p>
    <w:p w14:paraId="1B3F576A" w14:textId="63C5A5A8" w:rsidR="00495B3B" w:rsidRPr="00495B3B" w:rsidRDefault="00495B3B" w:rsidP="009129D0">
      <w:pPr>
        <w:pStyle w:val="Heading3"/>
        <w:rPr>
          <w:i/>
          <w:sz w:val="30"/>
          <w:szCs w:val="22"/>
        </w:rPr>
      </w:pPr>
      <w:r w:rsidRPr="00495B3B">
        <w:rPr>
          <w:lang w:eastAsia="zh-CN"/>
        </w:rPr>
        <w:lastRenderedPageBreak/>
        <w:t>Context</w:t>
      </w:r>
    </w:p>
    <w:p w14:paraId="0B71110D" w14:textId="1E9BCAB9" w:rsidR="00ED3DC0" w:rsidRPr="009E078E" w:rsidRDefault="009E078E" w:rsidP="00ED3DC0">
      <w:pPr>
        <w:spacing w:before="160"/>
        <w:rPr>
          <w:rFonts w:ascii="Arial" w:hAnsi="Arial"/>
          <w:b/>
          <w:bCs/>
          <w:color w:val="000000"/>
          <w:szCs w:val="22"/>
        </w:rPr>
      </w:pPr>
      <w:r w:rsidRPr="009E078E">
        <w:rPr>
          <w:rFonts w:ascii="Arial" w:hAnsi="Arial"/>
          <w:b/>
          <w:bCs/>
          <w:color w:val="000000"/>
        </w:rPr>
        <w:t>Group</w:t>
      </w:r>
    </w:p>
    <w:p w14:paraId="2EA8737D" w14:textId="77777777" w:rsidR="003C29DF" w:rsidRPr="003C29DF" w:rsidRDefault="003C29DF" w:rsidP="003C29DF">
      <w:pPr>
        <w:spacing w:before="160"/>
        <w:rPr>
          <w:rFonts w:ascii="Arial" w:hAnsi="Arial"/>
          <w:color w:val="111111"/>
        </w:rPr>
      </w:pPr>
      <w:r w:rsidRPr="003C29DF">
        <w:rPr>
          <w:rFonts w:ascii="Arial" w:hAnsi="Arial"/>
          <w:color w:val="111111"/>
        </w:rPr>
        <w:t>Bushfire and Forest Services (BFS) is the public land manager for 3.2 million hectares of State forests, including delivery and maintenance of recreation assets, tourism services and forest health activities, and leads DEECA’s works across the state in preparing for and responding to fire and other emergencies, to reduce impacts on people, property and the environment.</w:t>
      </w:r>
    </w:p>
    <w:p w14:paraId="71E53446" w14:textId="77777777" w:rsidR="003C29DF" w:rsidRPr="003C29DF" w:rsidRDefault="003C29DF" w:rsidP="003C29DF">
      <w:pPr>
        <w:spacing w:before="160"/>
        <w:rPr>
          <w:rFonts w:ascii="Arial" w:hAnsi="Arial"/>
          <w:color w:val="111111"/>
        </w:rPr>
      </w:pPr>
      <w:r w:rsidRPr="003C29DF">
        <w:rPr>
          <w:rFonts w:ascii="Arial" w:hAnsi="Arial"/>
          <w:color w:val="111111"/>
        </w:rPr>
        <w:t>Underpinned by our commitment to work in partnership with Traditional Owners, BFS collaborates across government and DEECA to deliver key policies and outcomes in support of communities and industries that use our forests and is directly responsible for recreation policy and service delivery in state forests.</w:t>
      </w:r>
    </w:p>
    <w:p w14:paraId="5C6D9A03" w14:textId="77777777" w:rsidR="003C29DF" w:rsidRPr="003C29DF" w:rsidRDefault="003C29DF" w:rsidP="003C29DF">
      <w:pPr>
        <w:spacing w:before="160"/>
        <w:rPr>
          <w:rFonts w:ascii="Arial" w:hAnsi="Arial"/>
          <w:color w:val="111111"/>
        </w:rPr>
      </w:pPr>
      <w:r w:rsidRPr="003C29DF">
        <w:rPr>
          <w:rFonts w:ascii="Arial" w:hAnsi="Arial"/>
          <w:color w:val="111111"/>
        </w:rPr>
        <w:t>BFS plays a key role in working alongside emergency services under the Victorian Government’s ‘all communities, all emergencies’ operating framework, including meeting DEECA’s responsibilities before, during and after an emergency event.</w:t>
      </w:r>
    </w:p>
    <w:p w14:paraId="4E238A08" w14:textId="77777777" w:rsidR="003C29DF" w:rsidRPr="003C29DF" w:rsidRDefault="003C29DF" w:rsidP="003C29DF">
      <w:pPr>
        <w:spacing w:before="160"/>
        <w:rPr>
          <w:rFonts w:ascii="Arial" w:hAnsi="Arial"/>
          <w:color w:val="111111"/>
        </w:rPr>
      </w:pPr>
      <w:r w:rsidRPr="003C29DF">
        <w:rPr>
          <w:rFonts w:ascii="Arial" w:hAnsi="Arial"/>
          <w:color w:val="111111"/>
        </w:rPr>
        <w:t>BFS undertakes regulatory functions for biodiversity, public land use and fire prevention, leads development and advice on forest, fire and emergency management policy, strategy and legislation, and delivers safe and fit-for-purpose capability solutions including statewide assets, equipment, technology and learning, ensuring consistency with the Victorian Government’s broader strategic objectives.</w:t>
      </w:r>
    </w:p>
    <w:p w14:paraId="03BAD454" w14:textId="77777777" w:rsidR="000140D5" w:rsidRDefault="003C29DF" w:rsidP="003C29DF">
      <w:pPr>
        <w:spacing w:before="160"/>
        <w:rPr>
          <w:rFonts w:ascii="Arial" w:hAnsi="Arial"/>
          <w:color w:val="111111"/>
        </w:rPr>
      </w:pPr>
      <w:r w:rsidRPr="003C29DF">
        <w:rPr>
          <w:rFonts w:ascii="Arial" w:hAnsi="Arial"/>
          <w:color w:val="111111"/>
        </w:rPr>
        <w:t>BFS operates under two public brands – Forest Fire Management Victoria for its land and fire management activities and the Conservation Regulator for its regulatory activities.</w:t>
      </w:r>
    </w:p>
    <w:p w14:paraId="1568CDA6" w14:textId="77777777" w:rsidR="00373245" w:rsidRPr="00373245" w:rsidRDefault="00373245" w:rsidP="00373245">
      <w:pPr>
        <w:spacing w:before="160"/>
        <w:rPr>
          <w:rFonts w:ascii="Arial" w:hAnsi="Arial"/>
          <w:iCs/>
          <w:color w:val="000000"/>
          <w:szCs w:val="22"/>
        </w:rPr>
      </w:pPr>
      <w:r w:rsidRPr="00373245">
        <w:rPr>
          <w:rFonts w:ascii="Arial" w:hAnsi="Arial"/>
          <w:b/>
          <w:bCs/>
          <w:iCs/>
          <w:color w:val="000000"/>
          <w:szCs w:val="22"/>
        </w:rPr>
        <w:t>Division </w:t>
      </w:r>
      <w:r w:rsidRPr="00373245">
        <w:rPr>
          <w:rFonts w:ascii="Arial" w:hAnsi="Arial"/>
          <w:iCs/>
          <w:color w:val="000000"/>
          <w:szCs w:val="22"/>
        </w:rPr>
        <w:t> </w:t>
      </w:r>
    </w:p>
    <w:p w14:paraId="70A603A3" w14:textId="77777777" w:rsidR="00373245" w:rsidRPr="00373245" w:rsidRDefault="00373245" w:rsidP="00373245">
      <w:pPr>
        <w:spacing w:before="160"/>
        <w:rPr>
          <w:rFonts w:ascii="Arial" w:hAnsi="Arial"/>
          <w:iCs/>
          <w:color w:val="000000"/>
          <w:szCs w:val="22"/>
        </w:rPr>
      </w:pPr>
      <w:r w:rsidRPr="00373245">
        <w:rPr>
          <w:rFonts w:ascii="Arial" w:hAnsi="Arial"/>
          <w:iCs/>
          <w:color w:val="000000"/>
          <w:szCs w:val="22"/>
        </w:rPr>
        <w:t xml:space="preserve">The Forest and Fire Operations Division delivers integrated forest and fire management activities across state forests. We deliver forest health programs, promote and manage recreation and tourism sites, and maintain </w:t>
      </w:r>
      <w:proofErr w:type="gramStart"/>
      <w:r w:rsidRPr="00373245">
        <w:rPr>
          <w:rFonts w:ascii="Arial" w:hAnsi="Arial"/>
          <w:iCs/>
          <w:color w:val="000000"/>
          <w:szCs w:val="22"/>
        </w:rPr>
        <w:t>the majority of</w:t>
      </w:r>
      <w:proofErr w:type="gramEnd"/>
      <w:r w:rsidRPr="00373245">
        <w:rPr>
          <w:rFonts w:ascii="Arial" w:hAnsi="Arial"/>
          <w:iCs/>
          <w:color w:val="000000"/>
          <w:szCs w:val="22"/>
        </w:rPr>
        <w:t xml:space="preserve"> the public land road network. </w:t>
      </w:r>
    </w:p>
    <w:p w14:paraId="2BE6761B" w14:textId="77777777" w:rsidR="00373245" w:rsidRPr="00373245" w:rsidRDefault="00373245" w:rsidP="00373245">
      <w:pPr>
        <w:spacing w:before="160"/>
        <w:rPr>
          <w:rFonts w:ascii="Arial" w:hAnsi="Arial"/>
          <w:iCs/>
          <w:color w:val="000000"/>
          <w:szCs w:val="22"/>
        </w:rPr>
      </w:pPr>
      <w:r w:rsidRPr="00373245">
        <w:rPr>
          <w:rFonts w:ascii="Arial" w:hAnsi="Arial"/>
          <w:iCs/>
          <w:color w:val="000000"/>
          <w:szCs w:val="22"/>
        </w:rPr>
        <w:t>Under the Forest Fire Management Victoria (FFMVic) banner, we work with Parks Victoria and Melbourne Water to undertake bushfire management activities across all public land in Victoria. We undertake fuel management and other prevention activities as well as deliver bushfire response. We undertake our bushfire management activities as a part of our broader land management responsibilities. </w:t>
      </w:r>
    </w:p>
    <w:p w14:paraId="434DC73F" w14:textId="77777777" w:rsidR="00373245" w:rsidRPr="00373245" w:rsidRDefault="00373245" w:rsidP="00373245">
      <w:pPr>
        <w:spacing w:before="160"/>
        <w:rPr>
          <w:rFonts w:ascii="Arial" w:hAnsi="Arial"/>
          <w:iCs/>
          <w:color w:val="000000"/>
          <w:szCs w:val="22"/>
        </w:rPr>
      </w:pPr>
      <w:r w:rsidRPr="00373245">
        <w:rPr>
          <w:rFonts w:ascii="Arial" w:hAnsi="Arial"/>
          <w:iCs/>
          <w:color w:val="000000"/>
          <w:szCs w:val="22"/>
        </w:rPr>
        <w:t>We are the lead emergency management agency for bushfire and a support agency for a range of Class 2 emergencies.</w:t>
      </w:r>
    </w:p>
    <w:p w14:paraId="4A8D86E3" w14:textId="59BCF040" w:rsidR="00D361C3" w:rsidRPr="009E078E" w:rsidRDefault="0050038E" w:rsidP="003C29DF">
      <w:pPr>
        <w:spacing w:before="160"/>
        <w:rPr>
          <w:rFonts w:ascii="Arial" w:hAnsi="Arial"/>
          <w:b/>
          <w:bCs/>
          <w:iCs/>
          <w:color w:val="000000"/>
          <w:szCs w:val="22"/>
        </w:rPr>
      </w:pPr>
      <w:r w:rsidRPr="009E078E">
        <w:rPr>
          <w:rFonts w:ascii="Arial" w:hAnsi="Arial"/>
          <w:b/>
          <w:bCs/>
          <w:iCs/>
          <w:color w:val="000000"/>
          <w:szCs w:val="22"/>
        </w:rPr>
        <w:t>Branch</w:t>
      </w:r>
    </w:p>
    <w:p w14:paraId="2085FF0C" w14:textId="77777777" w:rsidR="0050038E" w:rsidRPr="0050038E" w:rsidRDefault="0050038E" w:rsidP="0050038E">
      <w:pPr>
        <w:spacing w:before="160"/>
        <w:rPr>
          <w:rFonts w:ascii="Arial" w:hAnsi="Arial"/>
          <w:iCs/>
          <w:color w:val="000000"/>
          <w:szCs w:val="22"/>
        </w:rPr>
      </w:pPr>
      <w:r w:rsidRPr="0050038E">
        <w:rPr>
          <w:rFonts w:ascii="Arial" w:hAnsi="Arial"/>
          <w:iCs/>
          <w:color w:val="000000"/>
          <w:szCs w:val="22"/>
        </w:rPr>
        <w:t>The Hume FFOD Branch is led by the Deputy Chief Fire Officer/Director, Forest and Fire Operations and comprises:</w:t>
      </w:r>
    </w:p>
    <w:p w14:paraId="50A31C4E" w14:textId="77777777" w:rsidR="0050038E" w:rsidRPr="0050038E" w:rsidRDefault="0050038E" w:rsidP="0050038E">
      <w:pPr>
        <w:pStyle w:val="ListParagraph"/>
        <w:numPr>
          <w:ilvl w:val="0"/>
          <w:numId w:val="26"/>
        </w:numPr>
        <w:spacing w:before="160"/>
        <w:rPr>
          <w:rFonts w:ascii="Arial" w:hAnsi="Arial"/>
          <w:iCs/>
          <w:color w:val="000000"/>
          <w:szCs w:val="22"/>
        </w:rPr>
      </w:pPr>
      <w:r w:rsidRPr="0050038E">
        <w:rPr>
          <w:rFonts w:ascii="Arial" w:hAnsi="Arial"/>
          <w:iCs/>
          <w:color w:val="000000"/>
          <w:szCs w:val="22"/>
        </w:rPr>
        <w:t>Regional Forest and Fire Planning Team</w:t>
      </w:r>
    </w:p>
    <w:p w14:paraId="3A054DB0" w14:textId="77777777" w:rsidR="0050038E" w:rsidRPr="0050038E" w:rsidRDefault="0050038E" w:rsidP="0050038E">
      <w:pPr>
        <w:pStyle w:val="ListParagraph"/>
        <w:numPr>
          <w:ilvl w:val="0"/>
          <w:numId w:val="26"/>
        </w:numPr>
        <w:spacing w:before="160"/>
        <w:rPr>
          <w:rFonts w:ascii="Arial" w:hAnsi="Arial"/>
          <w:iCs/>
          <w:color w:val="000000"/>
          <w:szCs w:val="22"/>
        </w:rPr>
      </w:pPr>
      <w:r w:rsidRPr="0050038E">
        <w:rPr>
          <w:rFonts w:ascii="Arial" w:hAnsi="Arial"/>
          <w:iCs/>
          <w:color w:val="000000"/>
          <w:szCs w:val="22"/>
        </w:rPr>
        <w:t>Regional Bushfire and Emergency Management Team</w:t>
      </w:r>
    </w:p>
    <w:p w14:paraId="36A6452C" w14:textId="77777777" w:rsidR="0050038E" w:rsidRPr="0050038E" w:rsidRDefault="0050038E" w:rsidP="0050038E">
      <w:pPr>
        <w:pStyle w:val="ListParagraph"/>
        <w:numPr>
          <w:ilvl w:val="0"/>
          <w:numId w:val="26"/>
        </w:numPr>
        <w:spacing w:before="160"/>
        <w:rPr>
          <w:rFonts w:ascii="Arial" w:hAnsi="Arial"/>
          <w:iCs/>
          <w:color w:val="000000"/>
          <w:szCs w:val="22"/>
        </w:rPr>
      </w:pPr>
      <w:r w:rsidRPr="0050038E">
        <w:rPr>
          <w:rFonts w:ascii="Arial" w:hAnsi="Arial"/>
          <w:iCs/>
          <w:color w:val="000000"/>
          <w:szCs w:val="22"/>
        </w:rPr>
        <w:t>Regional Operational Programs Team</w:t>
      </w:r>
    </w:p>
    <w:p w14:paraId="76B3BF03" w14:textId="77777777" w:rsidR="0050038E" w:rsidRPr="0050038E" w:rsidRDefault="0050038E" w:rsidP="0050038E">
      <w:pPr>
        <w:pStyle w:val="ListParagraph"/>
        <w:numPr>
          <w:ilvl w:val="0"/>
          <w:numId w:val="26"/>
        </w:numPr>
        <w:spacing w:before="160"/>
        <w:rPr>
          <w:rFonts w:ascii="Arial" w:hAnsi="Arial"/>
          <w:iCs/>
          <w:color w:val="000000"/>
          <w:szCs w:val="22"/>
        </w:rPr>
      </w:pPr>
      <w:r w:rsidRPr="0050038E">
        <w:rPr>
          <w:rFonts w:ascii="Arial" w:hAnsi="Arial"/>
          <w:iCs/>
          <w:color w:val="000000"/>
          <w:szCs w:val="22"/>
        </w:rPr>
        <w:t>Districts</w:t>
      </w:r>
    </w:p>
    <w:p w14:paraId="5733815A" w14:textId="77777777" w:rsidR="0050038E" w:rsidRPr="0050038E" w:rsidRDefault="0050038E" w:rsidP="0050038E">
      <w:pPr>
        <w:spacing w:before="160"/>
        <w:rPr>
          <w:rFonts w:ascii="Arial" w:hAnsi="Arial"/>
          <w:iCs/>
          <w:color w:val="000000"/>
          <w:szCs w:val="22"/>
        </w:rPr>
      </w:pPr>
      <w:r w:rsidRPr="0050038E">
        <w:rPr>
          <w:rFonts w:ascii="Arial" w:hAnsi="Arial"/>
          <w:iCs/>
          <w:color w:val="000000"/>
          <w:szCs w:val="22"/>
        </w:rPr>
        <w:t>Hume FFOD actively engage and build partnerships with local communities, stakeholders and government in the place-based design and delivery of forest, fire and emergency management operations.</w:t>
      </w:r>
    </w:p>
    <w:p w14:paraId="79C7EF4D" w14:textId="1C069F35" w:rsidR="00D361C3" w:rsidRPr="00D361C3" w:rsidRDefault="0050038E" w:rsidP="0050038E">
      <w:pPr>
        <w:spacing w:before="160"/>
        <w:rPr>
          <w:rFonts w:ascii="Arial" w:hAnsi="Arial"/>
          <w:iCs/>
          <w:color w:val="000000"/>
          <w:szCs w:val="22"/>
        </w:rPr>
      </w:pPr>
      <w:r w:rsidRPr="0050038E">
        <w:rPr>
          <w:rFonts w:ascii="Arial" w:hAnsi="Arial"/>
          <w:iCs/>
          <w:color w:val="000000"/>
          <w:szCs w:val="22"/>
        </w:rPr>
        <w:t>This includes implementing the requirements of the CFO in relation to forest and fire management operations, including fuel management. The Deputy Chief Fire Officer/Director, Forest and Fire Operations also carries out the agreed responsibilities of the CFO/Executive Director, Forest and Fire Operations in the region.</w:t>
      </w:r>
    </w:p>
    <w:p w14:paraId="2B4C25D6" w14:textId="1AEB6111" w:rsidR="007613E9" w:rsidRPr="007613E9" w:rsidRDefault="007613E9" w:rsidP="003B4CB9">
      <w:pPr>
        <w:keepNext/>
        <w:spacing w:line="240" w:lineRule="auto"/>
        <w:rPr>
          <w:b/>
          <w:bCs/>
          <w:lang w:eastAsia="zh-CN"/>
        </w:rPr>
      </w:pPr>
      <w:r w:rsidRPr="007613E9">
        <w:rPr>
          <w:b/>
          <w:bCs/>
          <w:lang w:eastAsia="zh-CN"/>
        </w:rPr>
        <w:t>Program</w:t>
      </w:r>
    </w:p>
    <w:p w14:paraId="72A098B7" w14:textId="77777777" w:rsidR="007613E9" w:rsidRDefault="003B4CB9" w:rsidP="00B42CBE">
      <w:pPr>
        <w:keepNext/>
        <w:spacing w:before="160"/>
        <w:rPr>
          <w:lang w:eastAsia="zh-CN"/>
        </w:rPr>
      </w:pPr>
      <w:r w:rsidRPr="003B4CB9">
        <w:rPr>
          <w:lang w:eastAsia="zh-CN"/>
        </w:rPr>
        <w:t>The Regional Bushfire &amp; Emergency Management (BEM) Team is responsible for maintaining the capability required to meet readiness and response arrangements for bushfires on public land.</w:t>
      </w:r>
    </w:p>
    <w:p w14:paraId="734B96D6" w14:textId="7C84182E" w:rsidR="003B4CB9" w:rsidRPr="003B4CB9" w:rsidRDefault="003B4CB9" w:rsidP="00B42CBE">
      <w:pPr>
        <w:keepNext/>
        <w:spacing w:before="160"/>
        <w:rPr>
          <w:lang w:eastAsia="zh-CN"/>
        </w:rPr>
      </w:pPr>
      <w:r w:rsidRPr="003B4CB9">
        <w:rPr>
          <w:lang w:eastAsia="zh-CN"/>
        </w:rPr>
        <w:t xml:space="preserve">The Regional BEM Team is structured to support effective capability management, with dedicated teams focused on identifying current and emerging EM capability needs, defining training needs and delivering training programs utilising specialist trainers, and identifying and managing plant, vehicles, other equipment and infrastructure in line with capability requirements. The Regional BEM Team will also manage district and region rostering, ensuring </w:t>
      </w:r>
      <w:r w:rsidRPr="003B4CB9">
        <w:rPr>
          <w:lang w:eastAsia="zh-CN"/>
        </w:rPr>
        <w:lastRenderedPageBreak/>
        <w:t xml:space="preserve">people capability is managed equitably, effectively and efficiently across all rosters and aligns with Standard of Cover requirements and supports </w:t>
      </w:r>
      <w:r w:rsidR="00B86CB7">
        <w:rPr>
          <w:lang w:eastAsia="zh-CN"/>
        </w:rPr>
        <w:t>C</w:t>
      </w:r>
      <w:r w:rsidR="00B86CB7" w:rsidRPr="003B4CB9">
        <w:rPr>
          <w:lang w:eastAsia="zh-CN"/>
        </w:rPr>
        <w:t xml:space="preserve">lass </w:t>
      </w:r>
      <w:r w:rsidRPr="003B4CB9">
        <w:rPr>
          <w:lang w:eastAsia="zh-CN"/>
        </w:rPr>
        <w:t xml:space="preserve">2 emergencies as required. </w:t>
      </w:r>
    </w:p>
    <w:p w14:paraId="6827745A" w14:textId="77777777" w:rsidR="003B4CB9" w:rsidRPr="003B4CB9" w:rsidRDefault="003B4CB9" w:rsidP="00B42CBE">
      <w:pPr>
        <w:keepNext/>
        <w:spacing w:before="160"/>
        <w:rPr>
          <w:lang w:eastAsia="zh-CN"/>
        </w:rPr>
      </w:pPr>
      <w:r w:rsidRPr="003B4CB9">
        <w:rPr>
          <w:lang w:eastAsia="zh-CN"/>
        </w:rPr>
        <w:t xml:space="preserve">The Regional BEM Team will lead engagement with key emergency management partners in the region to ensure strong relationships, knowledge sharing and collaboration enable effective seamless inter-agency readiness and response. The team will also work closely with the State BEM to contribute to the annual Standard of Cover review and deliver on the preparedness program. </w:t>
      </w:r>
    </w:p>
    <w:p w14:paraId="47A5774F" w14:textId="7A83A3FF" w:rsidR="00495B3B" w:rsidRDefault="00495B3B" w:rsidP="009129D0">
      <w:pPr>
        <w:pStyle w:val="Heading3"/>
        <w:rPr>
          <w:lang w:eastAsia="zh-CN"/>
        </w:rPr>
      </w:pPr>
      <w:r w:rsidRPr="00495B3B">
        <w:rPr>
          <w:lang w:eastAsia="zh-CN"/>
        </w:rPr>
        <w:t>Accountabilities</w:t>
      </w:r>
    </w:p>
    <w:p w14:paraId="6F23AE08" w14:textId="77777777" w:rsidR="003368EB" w:rsidRPr="008F114F" w:rsidRDefault="003368EB" w:rsidP="00B42CBE">
      <w:pPr>
        <w:pStyle w:val="BodyText"/>
        <w:numPr>
          <w:ilvl w:val="0"/>
          <w:numId w:val="18"/>
        </w:numPr>
        <w:spacing w:before="160" w:afterLines="120" w:after="288" w:line="240" w:lineRule="exact"/>
        <w:rPr>
          <w:rFonts w:cstheme="minorBidi"/>
          <w:b/>
          <w:bCs/>
          <w:u w:val="single"/>
        </w:rPr>
      </w:pPr>
      <w:bookmarkStart w:id="3" w:name="_Hlk102550785"/>
      <w:r>
        <w:rPr>
          <w:rFonts w:eastAsia="Arial" w:cstheme="minorBidi"/>
          <w:b/>
          <w:bCs/>
          <w:u w:val="single"/>
        </w:rPr>
        <w:t>Training Program</w:t>
      </w:r>
      <w:r w:rsidRPr="008F114F">
        <w:rPr>
          <w:rFonts w:eastAsia="Arial" w:cstheme="minorBidi"/>
          <w:b/>
          <w:bCs/>
          <w:u w:val="single"/>
        </w:rPr>
        <w:t xml:space="preserve"> Leadership</w:t>
      </w:r>
    </w:p>
    <w:p w14:paraId="0BE19225" w14:textId="235FCA59" w:rsidR="00BE4E13" w:rsidRPr="007F37A5" w:rsidRDefault="003368EB" w:rsidP="00850D52">
      <w:pPr>
        <w:spacing w:before="160" w:afterLines="120" w:after="288" w:line="240" w:lineRule="exact"/>
        <w:ind w:right="114"/>
        <w:rPr>
          <w:rFonts w:asciiTheme="minorBidi" w:eastAsiaTheme="minorBidi" w:hAnsiTheme="minorBidi" w:cstheme="minorBidi"/>
          <w:lang w:eastAsia="zh-CN"/>
        </w:rPr>
      </w:pPr>
      <w:r w:rsidRPr="007F37A5">
        <w:rPr>
          <w:rFonts w:ascii="Arial" w:eastAsia="Arial" w:hAnsi="Arial"/>
        </w:rPr>
        <w:t xml:space="preserve">Actively </w:t>
      </w:r>
      <w:r w:rsidR="00375948">
        <w:rPr>
          <w:rFonts w:ascii="Arial" w:eastAsia="Arial" w:hAnsi="Arial"/>
        </w:rPr>
        <w:t>contribute to</w:t>
      </w:r>
      <w:r w:rsidR="00375948" w:rsidRPr="007F37A5">
        <w:rPr>
          <w:rFonts w:ascii="Arial" w:eastAsia="Arial" w:hAnsi="Arial"/>
        </w:rPr>
        <w:t xml:space="preserve"> </w:t>
      </w:r>
      <w:r w:rsidRPr="007F37A5">
        <w:rPr>
          <w:rFonts w:ascii="Arial" w:eastAsia="Arial" w:hAnsi="Arial"/>
        </w:rPr>
        <w:t>team delivery and assist supervisors to plan and organis</w:t>
      </w:r>
      <w:r w:rsidR="00D80ED3">
        <w:rPr>
          <w:rFonts w:ascii="Arial" w:eastAsia="Arial" w:hAnsi="Arial"/>
        </w:rPr>
        <w:t>e</w:t>
      </w:r>
      <w:r w:rsidRPr="007F37A5">
        <w:rPr>
          <w:rFonts w:ascii="Arial" w:eastAsia="Arial" w:hAnsi="Arial"/>
        </w:rPr>
        <w:t xml:space="preserve"> workcentre </w:t>
      </w:r>
      <w:r w:rsidR="008A6FC0">
        <w:rPr>
          <w:rFonts w:ascii="Arial" w:eastAsia="Arial" w:hAnsi="Arial"/>
        </w:rPr>
        <w:t>and</w:t>
      </w:r>
      <w:r w:rsidR="008A6FC0" w:rsidRPr="007F37A5">
        <w:rPr>
          <w:rFonts w:ascii="Arial" w:eastAsia="Arial" w:hAnsi="Arial"/>
        </w:rPr>
        <w:t xml:space="preserve"> </w:t>
      </w:r>
      <w:r w:rsidRPr="007F37A5">
        <w:rPr>
          <w:rFonts w:ascii="Arial" w:eastAsia="Arial" w:hAnsi="Arial"/>
        </w:rPr>
        <w:t xml:space="preserve">district responsibilities. This may include: </w:t>
      </w:r>
    </w:p>
    <w:p w14:paraId="46D85D7F" w14:textId="48D0D6D2" w:rsidR="003368EB" w:rsidRPr="008F114F" w:rsidRDefault="003368EB" w:rsidP="003B182E">
      <w:pPr>
        <w:pStyle w:val="ListParagraph"/>
        <w:numPr>
          <w:ilvl w:val="0"/>
          <w:numId w:val="22"/>
        </w:numPr>
        <w:spacing w:before="160" w:afterLines="120" w:after="288"/>
        <w:ind w:left="714" w:right="113" w:hanging="357"/>
        <w:rPr>
          <w:rFonts w:asciiTheme="minorBidi" w:eastAsiaTheme="minorBidi" w:hAnsiTheme="minorBidi" w:cstheme="minorBidi"/>
          <w:lang w:eastAsia="zh-CN"/>
        </w:rPr>
      </w:pPr>
      <w:r w:rsidRPr="007F37A5">
        <w:rPr>
          <w:rFonts w:cstheme="minorBidi"/>
          <w:lang w:eastAsia="zh-CN"/>
        </w:rPr>
        <w:t xml:space="preserve">Undertake delivery of </w:t>
      </w:r>
      <w:r w:rsidR="00D34DA9">
        <w:rPr>
          <w:rFonts w:cstheme="minorBidi"/>
          <w:lang w:eastAsia="zh-CN"/>
        </w:rPr>
        <w:t xml:space="preserve">operational, </w:t>
      </w:r>
      <w:r w:rsidRPr="007F37A5">
        <w:rPr>
          <w:rFonts w:cstheme="minorBidi"/>
          <w:lang w:eastAsia="zh-CN"/>
        </w:rPr>
        <w:t xml:space="preserve">technical </w:t>
      </w:r>
      <w:r>
        <w:rPr>
          <w:rFonts w:cstheme="minorBidi"/>
          <w:lang w:eastAsia="zh-CN"/>
        </w:rPr>
        <w:t>and fire training activities for field staff and operational roles</w:t>
      </w:r>
      <w:r w:rsidR="00081335">
        <w:rPr>
          <w:rFonts w:cstheme="minorBidi"/>
          <w:lang w:eastAsia="zh-CN"/>
        </w:rPr>
        <w:t xml:space="preserve">, including scheduling </w:t>
      </w:r>
      <w:r w:rsidR="00FD56A6">
        <w:rPr>
          <w:rFonts w:cstheme="minorBidi"/>
          <w:lang w:eastAsia="zh-CN"/>
        </w:rPr>
        <w:t xml:space="preserve">of training events </w:t>
      </w:r>
      <w:r w:rsidR="00B86CB7">
        <w:rPr>
          <w:rFonts w:cstheme="minorBidi"/>
          <w:lang w:eastAsia="zh-CN"/>
        </w:rPr>
        <w:t>to meet</w:t>
      </w:r>
      <w:r w:rsidR="00FD56A6">
        <w:rPr>
          <w:rFonts w:cstheme="minorBidi"/>
          <w:lang w:eastAsia="zh-CN"/>
        </w:rPr>
        <w:t xml:space="preserve"> district pri</w:t>
      </w:r>
      <w:r w:rsidR="002E6E7B">
        <w:rPr>
          <w:rFonts w:cstheme="minorBidi"/>
          <w:lang w:eastAsia="zh-CN"/>
        </w:rPr>
        <w:t>orities</w:t>
      </w:r>
    </w:p>
    <w:p w14:paraId="75879CE3" w14:textId="05385331" w:rsidR="003368EB" w:rsidRPr="008F114F" w:rsidRDefault="003368EB" w:rsidP="003B182E">
      <w:pPr>
        <w:pStyle w:val="ListParagraph"/>
        <w:numPr>
          <w:ilvl w:val="0"/>
          <w:numId w:val="22"/>
        </w:numPr>
        <w:spacing w:before="160" w:afterLines="120" w:after="288"/>
        <w:ind w:left="714" w:right="113" w:hanging="357"/>
        <w:rPr>
          <w:rFonts w:asciiTheme="minorBidi" w:eastAsiaTheme="minorBidi" w:hAnsiTheme="minorBidi" w:cstheme="minorBidi"/>
          <w:lang w:eastAsia="zh-CN"/>
        </w:rPr>
      </w:pPr>
      <w:r>
        <w:rPr>
          <w:rFonts w:cstheme="minorBidi"/>
          <w:lang w:eastAsia="zh-CN"/>
        </w:rPr>
        <w:t>Provide training</w:t>
      </w:r>
      <w:r w:rsidR="00122D1A">
        <w:rPr>
          <w:rFonts w:cstheme="minorBidi"/>
          <w:lang w:eastAsia="zh-CN"/>
        </w:rPr>
        <w:t>, coaching</w:t>
      </w:r>
      <w:r w:rsidR="00CA657B">
        <w:rPr>
          <w:rFonts w:cstheme="minorBidi"/>
          <w:lang w:eastAsia="zh-CN"/>
        </w:rPr>
        <w:t>, instruction</w:t>
      </w:r>
      <w:r>
        <w:rPr>
          <w:rFonts w:cstheme="minorBidi"/>
          <w:lang w:eastAsia="zh-CN"/>
        </w:rPr>
        <w:t xml:space="preserve"> and mentoring</w:t>
      </w:r>
      <w:r w:rsidRPr="008F114F">
        <w:rPr>
          <w:rFonts w:cstheme="minorBidi"/>
          <w:lang w:eastAsia="zh-CN"/>
        </w:rPr>
        <w:t xml:space="preserve"> for programs such as </w:t>
      </w:r>
      <w:r>
        <w:rPr>
          <w:rFonts w:cstheme="minorBidi"/>
          <w:lang w:eastAsia="zh-CN"/>
        </w:rPr>
        <w:t xml:space="preserve">emergency preparedness, fire response, </w:t>
      </w:r>
      <w:r w:rsidRPr="008F114F">
        <w:rPr>
          <w:rFonts w:cstheme="minorBidi"/>
          <w:lang w:eastAsia="zh-CN"/>
        </w:rPr>
        <w:t xml:space="preserve">fuel management, hazard tree treatment, planned burning preparation, road construction and maintenance, invasive species programs or recreation infrastructure construction </w:t>
      </w:r>
    </w:p>
    <w:p w14:paraId="6E9AA2CE" w14:textId="0241C7D1" w:rsidR="003368EB" w:rsidRPr="008F114F" w:rsidRDefault="003368EB" w:rsidP="003B182E">
      <w:pPr>
        <w:pStyle w:val="ListParagraph"/>
        <w:numPr>
          <w:ilvl w:val="0"/>
          <w:numId w:val="22"/>
        </w:numPr>
        <w:spacing w:before="160" w:afterLines="120" w:after="288"/>
        <w:ind w:left="714" w:right="113" w:hanging="357"/>
        <w:rPr>
          <w:rFonts w:asciiTheme="minorBidi" w:eastAsiaTheme="minorBidi" w:hAnsiTheme="minorBidi" w:cstheme="minorBidi"/>
          <w:lang w:eastAsia="en-US"/>
        </w:rPr>
      </w:pPr>
      <w:r w:rsidRPr="008F114F">
        <w:rPr>
          <w:rFonts w:cstheme="minorBidi"/>
          <w:lang w:eastAsia="en-US"/>
        </w:rPr>
        <w:t xml:space="preserve">Oversee and maintain consistent delivery standards of </w:t>
      </w:r>
      <w:r>
        <w:rPr>
          <w:rFonts w:cstheme="minorBidi"/>
          <w:lang w:eastAsia="en-US"/>
        </w:rPr>
        <w:t xml:space="preserve">district operational </w:t>
      </w:r>
      <w:r w:rsidR="001E7B87">
        <w:rPr>
          <w:rFonts w:cstheme="minorBidi"/>
          <w:lang w:eastAsia="en-US"/>
        </w:rPr>
        <w:t xml:space="preserve">and technical </w:t>
      </w:r>
      <w:r>
        <w:rPr>
          <w:rFonts w:cstheme="minorBidi"/>
          <w:lang w:eastAsia="en-US"/>
        </w:rPr>
        <w:t>training programs</w:t>
      </w:r>
    </w:p>
    <w:p w14:paraId="3D6499DE" w14:textId="5DDA7E71" w:rsidR="003368EB" w:rsidRPr="008F114F" w:rsidRDefault="003368EB" w:rsidP="003B182E">
      <w:pPr>
        <w:pStyle w:val="ListParagraph"/>
        <w:numPr>
          <w:ilvl w:val="0"/>
          <w:numId w:val="22"/>
        </w:numPr>
        <w:spacing w:before="160" w:afterLines="120" w:after="288"/>
        <w:ind w:left="714" w:right="113" w:hanging="357"/>
        <w:rPr>
          <w:rFonts w:asciiTheme="minorBidi" w:eastAsiaTheme="minorBidi" w:hAnsiTheme="minorBidi" w:cstheme="minorBidi"/>
          <w:lang w:eastAsia="zh-CN"/>
        </w:rPr>
      </w:pPr>
      <w:r w:rsidRPr="008F114F">
        <w:rPr>
          <w:rFonts w:cstheme="minorBidi"/>
          <w:lang w:eastAsia="zh-CN"/>
        </w:rPr>
        <w:t xml:space="preserve">Provide </w:t>
      </w:r>
      <w:r w:rsidR="00CA657B">
        <w:rPr>
          <w:rFonts w:cstheme="minorBidi"/>
          <w:lang w:eastAsia="zh-CN"/>
        </w:rPr>
        <w:t xml:space="preserve">supervision </w:t>
      </w:r>
      <w:r w:rsidRPr="008F114F">
        <w:rPr>
          <w:rFonts w:cstheme="minorBidi"/>
          <w:lang w:eastAsia="zh-CN"/>
        </w:rPr>
        <w:t xml:space="preserve">guidance and support to other personnel tasked to </w:t>
      </w:r>
      <w:r>
        <w:rPr>
          <w:rFonts w:cstheme="minorBidi"/>
          <w:lang w:eastAsia="zh-CN"/>
        </w:rPr>
        <w:t>training activities</w:t>
      </w:r>
    </w:p>
    <w:p w14:paraId="09763448" w14:textId="77777777" w:rsidR="00B42CBE" w:rsidRPr="00B42CBE" w:rsidRDefault="003368EB" w:rsidP="003B182E">
      <w:pPr>
        <w:pStyle w:val="ListParagraph"/>
        <w:numPr>
          <w:ilvl w:val="0"/>
          <w:numId w:val="22"/>
        </w:numPr>
        <w:spacing w:before="160" w:afterLines="120" w:after="288"/>
        <w:ind w:left="714" w:right="113" w:hanging="357"/>
        <w:rPr>
          <w:rFonts w:asciiTheme="minorBidi" w:eastAsiaTheme="minorBidi" w:hAnsiTheme="minorBidi" w:cstheme="minorBidi"/>
          <w:lang w:eastAsia="zh-CN"/>
        </w:rPr>
      </w:pPr>
      <w:r w:rsidRPr="008F114F">
        <w:rPr>
          <w:rFonts w:cstheme="minorBidi"/>
          <w:lang w:eastAsia="zh-CN"/>
        </w:rPr>
        <w:t xml:space="preserve">Reporting to </w:t>
      </w:r>
      <w:r>
        <w:rPr>
          <w:rFonts w:cstheme="minorBidi"/>
          <w:lang w:eastAsia="zh-CN"/>
        </w:rPr>
        <w:t>district and regional training coordinators</w:t>
      </w:r>
      <w:r w:rsidRPr="008F114F">
        <w:rPr>
          <w:rFonts w:cstheme="minorBidi"/>
          <w:lang w:eastAsia="zh-CN"/>
        </w:rPr>
        <w:t xml:space="preserve"> on the progress of the </w:t>
      </w:r>
      <w:r>
        <w:rPr>
          <w:rFonts w:cstheme="minorBidi"/>
          <w:lang w:eastAsia="zh-CN"/>
        </w:rPr>
        <w:t>training programs</w:t>
      </w:r>
      <w:r w:rsidRPr="008F114F">
        <w:rPr>
          <w:rFonts w:cstheme="minorBidi"/>
          <w:lang w:eastAsia="zh-CN"/>
        </w:rPr>
        <w:t xml:space="preserve">, including reporting and identification of </w:t>
      </w:r>
      <w:r>
        <w:rPr>
          <w:rFonts w:cstheme="minorBidi"/>
          <w:lang w:eastAsia="zh-CN"/>
        </w:rPr>
        <w:t>progress and</w:t>
      </w:r>
      <w:r w:rsidRPr="008F114F">
        <w:rPr>
          <w:rFonts w:cstheme="minorBidi"/>
          <w:lang w:eastAsia="zh-CN"/>
        </w:rPr>
        <w:t xml:space="preserve"> risks</w:t>
      </w:r>
    </w:p>
    <w:p w14:paraId="2B2CE465" w14:textId="77777777" w:rsidR="00B42CBE" w:rsidRPr="00B42CBE" w:rsidRDefault="00A57D97" w:rsidP="003B182E">
      <w:pPr>
        <w:pStyle w:val="ListParagraph"/>
        <w:numPr>
          <w:ilvl w:val="0"/>
          <w:numId w:val="22"/>
        </w:numPr>
        <w:spacing w:before="160" w:afterLines="120" w:after="288"/>
        <w:ind w:left="714" w:right="113" w:hanging="357"/>
        <w:rPr>
          <w:rFonts w:asciiTheme="minorBidi" w:eastAsiaTheme="minorBidi" w:hAnsiTheme="minorBidi" w:cstheme="minorBidi"/>
          <w:lang w:eastAsia="zh-CN"/>
        </w:rPr>
      </w:pPr>
      <w:r w:rsidRPr="00B42CBE">
        <w:rPr>
          <w:rFonts w:cstheme="minorBidi"/>
          <w:color w:val="232222" w:themeColor="text1"/>
          <w:lang w:eastAsia="zh-CN"/>
        </w:rPr>
        <w:t>Assist with e</w:t>
      </w:r>
      <w:r w:rsidR="003368EB" w:rsidRPr="00B42CBE">
        <w:rPr>
          <w:rFonts w:cstheme="minorBidi"/>
          <w:color w:val="232222" w:themeColor="text1"/>
          <w:lang w:eastAsia="zh-CN"/>
        </w:rPr>
        <w:t>nsur</w:t>
      </w:r>
      <w:r w:rsidRPr="00B42CBE">
        <w:rPr>
          <w:rFonts w:cstheme="minorBidi"/>
          <w:color w:val="232222" w:themeColor="text1"/>
          <w:lang w:eastAsia="zh-CN"/>
        </w:rPr>
        <w:t>ing</w:t>
      </w:r>
      <w:r w:rsidR="003368EB" w:rsidRPr="00B42CBE">
        <w:rPr>
          <w:rFonts w:cstheme="minorBidi"/>
          <w:color w:val="232222" w:themeColor="text1"/>
          <w:lang w:eastAsia="zh-CN"/>
        </w:rPr>
        <w:t xml:space="preserve"> adherence to training program plans and standards </w:t>
      </w:r>
    </w:p>
    <w:p w14:paraId="6DDA0E3E" w14:textId="77777777" w:rsidR="00B42CBE" w:rsidRPr="00B42CBE" w:rsidRDefault="003368EB" w:rsidP="003B182E">
      <w:pPr>
        <w:pStyle w:val="ListParagraph"/>
        <w:numPr>
          <w:ilvl w:val="0"/>
          <w:numId w:val="22"/>
        </w:numPr>
        <w:spacing w:before="160" w:afterLines="120" w:after="288"/>
        <w:ind w:left="714" w:right="113" w:hanging="357"/>
        <w:rPr>
          <w:rFonts w:asciiTheme="minorBidi" w:eastAsiaTheme="minorBidi" w:hAnsiTheme="minorBidi" w:cstheme="minorBidi"/>
          <w:lang w:eastAsia="zh-CN"/>
        </w:rPr>
      </w:pPr>
      <w:r w:rsidRPr="00B42CBE">
        <w:rPr>
          <w:rFonts w:cstheme="minorBidi"/>
          <w:color w:val="232222" w:themeColor="text1"/>
          <w:lang w:eastAsia="zh-CN"/>
        </w:rPr>
        <w:t>Provide quality feedback on information regarding program progress</w:t>
      </w:r>
    </w:p>
    <w:p w14:paraId="1A30BCA4" w14:textId="7F334B3B" w:rsidR="003368EB" w:rsidRPr="00B42CBE" w:rsidRDefault="003368EB" w:rsidP="003B182E">
      <w:pPr>
        <w:pStyle w:val="ListParagraph"/>
        <w:numPr>
          <w:ilvl w:val="0"/>
          <w:numId w:val="22"/>
        </w:numPr>
        <w:spacing w:before="160" w:afterLines="120" w:after="288"/>
        <w:ind w:left="714" w:right="113" w:hanging="357"/>
        <w:rPr>
          <w:rFonts w:asciiTheme="minorBidi" w:eastAsiaTheme="minorBidi" w:hAnsiTheme="minorBidi" w:cstheme="minorBidi"/>
          <w:lang w:eastAsia="zh-CN"/>
        </w:rPr>
      </w:pPr>
      <w:r w:rsidRPr="00B42CBE">
        <w:rPr>
          <w:rFonts w:cstheme="minorBidi"/>
          <w:color w:val="232222" w:themeColor="text1"/>
          <w:lang w:eastAsia="zh-CN"/>
        </w:rPr>
        <w:t>Determine materials or supplies requirements for specific project or training program needs, and purchasing in-line with budget, purchasing policy and departmental procedures</w:t>
      </w:r>
    </w:p>
    <w:p w14:paraId="5AC1996C" w14:textId="77777777" w:rsidR="003368EB" w:rsidRPr="008F114F" w:rsidRDefault="003368EB" w:rsidP="00B42CBE">
      <w:pPr>
        <w:pStyle w:val="BodyText"/>
        <w:spacing w:before="160" w:afterLines="120" w:after="288" w:line="240" w:lineRule="exact"/>
        <w:rPr>
          <w:rFonts w:eastAsiaTheme="minorEastAsia" w:cstheme="minorBidi"/>
        </w:rPr>
      </w:pPr>
      <w:r w:rsidRPr="008F114F">
        <w:rPr>
          <w:rFonts w:ascii="Arial" w:eastAsia="Arial" w:hAnsi="Arial" w:cs="Arial"/>
        </w:rPr>
        <w:t xml:space="preserve">Undertake administrative tasks associated with field operations work, specifically: </w:t>
      </w:r>
    </w:p>
    <w:p w14:paraId="318268F3" w14:textId="77777777" w:rsidR="003B182E" w:rsidRDefault="003368EB" w:rsidP="00B75F51">
      <w:pPr>
        <w:pStyle w:val="paragraph"/>
        <w:numPr>
          <w:ilvl w:val="0"/>
          <w:numId w:val="21"/>
        </w:numPr>
        <w:spacing w:before="160" w:beforeAutospacing="0" w:afterLines="120" w:after="288" w:afterAutospacing="0" w:line="240" w:lineRule="atLeast"/>
        <w:ind w:left="714" w:hanging="357"/>
        <w:contextualSpacing/>
        <w:textAlignment w:val="baseline"/>
        <w:rPr>
          <w:rFonts w:asciiTheme="minorHAnsi" w:eastAsiaTheme="minorEastAsia" w:hAnsiTheme="minorHAnsi" w:cstheme="minorBidi"/>
          <w:color w:val="232222" w:themeColor="text1"/>
          <w:sz w:val="20"/>
          <w:szCs w:val="20"/>
          <w:lang w:eastAsia="zh-CN"/>
        </w:rPr>
      </w:pPr>
      <w:r w:rsidRPr="008F114F">
        <w:rPr>
          <w:rFonts w:asciiTheme="minorHAnsi" w:hAnsiTheme="minorHAnsi" w:cstheme="minorBidi"/>
          <w:color w:val="232222" w:themeColor="text1"/>
          <w:sz w:val="20"/>
          <w:szCs w:val="20"/>
          <w:lang w:eastAsia="zh-CN"/>
        </w:rPr>
        <w:t>Record keeping, report writing, data collection and computer usage</w:t>
      </w:r>
    </w:p>
    <w:p w14:paraId="1C358193" w14:textId="2F858D17" w:rsidR="003368EB" w:rsidRPr="003B182E" w:rsidRDefault="008A6FC0" w:rsidP="00B75F51">
      <w:pPr>
        <w:pStyle w:val="paragraph"/>
        <w:numPr>
          <w:ilvl w:val="0"/>
          <w:numId w:val="21"/>
        </w:numPr>
        <w:spacing w:before="160" w:beforeAutospacing="0" w:afterLines="120" w:after="288" w:afterAutospacing="0" w:line="240" w:lineRule="atLeast"/>
        <w:ind w:left="714" w:hanging="357"/>
        <w:contextualSpacing/>
        <w:textAlignment w:val="baseline"/>
        <w:rPr>
          <w:rFonts w:asciiTheme="minorHAnsi" w:eastAsiaTheme="minorEastAsia" w:hAnsiTheme="minorHAnsi" w:cstheme="minorBidi"/>
          <w:color w:val="232222" w:themeColor="text1"/>
          <w:sz w:val="20"/>
          <w:szCs w:val="20"/>
          <w:lang w:eastAsia="zh-CN"/>
        </w:rPr>
      </w:pPr>
      <w:r w:rsidRPr="003B182E">
        <w:rPr>
          <w:rFonts w:asciiTheme="minorHAnsi" w:hAnsiTheme="minorHAnsi" w:cstheme="minorBidi"/>
          <w:color w:val="232222" w:themeColor="text1"/>
          <w:sz w:val="20"/>
          <w:szCs w:val="20"/>
          <w:lang w:eastAsia="zh-CN"/>
        </w:rPr>
        <w:t xml:space="preserve">Undertake and finalise </w:t>
      </w:r>
      <w:r w:rsidR="003368EB" w:rsidRPr="003B182E">
        <w:rPr>
          <w:rFonts w:asciiTheme="minorHAnsi" w:hAnsiTheme="minorHAnsi" w:cstheme="minorBidi"/>
          <w:color w:val="232222" w:themeColor="text1"/>
          <w:sz w:val="20"/>
          <w:szCs w:val="20"/>
          <w:lang w:eastAsia="zh-CN"/>
        </w:rPr>
        <w:t>training assessments and ensure adherence to responsibilities in the conduct of training tasks</w:t>
      </w:r>
    </w:p>
    <w:p w14:paraId="4BB8AC1C" w14:textId="550951CF" w:rsidR="003368EB" w:rsidRPr="008F114F" w:rsidRDefault="00580570" w:rsidP="00B75F51">
      <w:pPr>
        <w:pStyle w:val="paragraph"/>
        <w:numPr>
          <w:ilvl w:val="0"/>
          <w:numId w:val="21"/>
        </w:numPr>
        <w:spacing w:before="160" w:beforeAutospacing="0" w:afterLines="120" w:after="288" w:afterAutospacing="0" w:line="240" w:lineRule="atLeast"/>
        <w:ind w:left="714" w:hanging="357"/>
        <w:contextualSpacing/>
        <w:textAlignment w:val="baseline"/>
        <w:rPr>
          <w:rFonts w:asciiTheme="minorHAnsi" w:eastAsiaTheme="minorEastAsia" w:hAnsiTheme="minorHAnsi" w:cstheme="minorBidi"/>
          <w:color w:val="232222" w:themeColor="text1"/>
          <w:sz w:val="20"/>
          <w:szCs w:val="20"/>
          <w:lang w:eastAsia="zh-CN"/>
        </w:rPr>
      </w:pPr>
      <w:r>
        <w:rPr>
          <w:rFonts w:asciiTheme="minorHAnsi" w:hAnsiTheme="minorHAnsi" w:cstheme="minorBidi"/>
          <w:color w:val="232222" w:themeColor="text1"/>
          <w:sz w:val="20"/>
          <w:szCs w:val="20"/>
          <w:lang w:eastAsia="zh-CN"/>
        </w:rPr>
        <w:t>A</w:t>
      </w:r>
      <w:r w:rsidR="003368EB" w:rsidRPr="008F114F">
        <w:rPr>
          <w:rFonts w:asciiTheme="minorHAnsi" w:hAnsiTheme="minorHAnsi" w:cstheme="minorBidi"/>
          <w:color w:val="232222" w:themeColor="text1"/>
          <w:sz w:val="20"/>
          <w:szCs w:val="20"/>
          <w:lang w:eastAsia="zh-CN"/>
        </w:rPr>
        <w:t>dherence to plans and standards assessment and progress assessments, reporting, operational issues identification and management</w:t>
      </w:r>
    </w:p>
    <w:p w14:paraId="06AF817F" w14:textId="1202E20C" w:rsidR="003368EB" w:rsidRPr="008F114F" w:rsidRDefault="003368EB" w:rsidP="00B75F51">
      <w:pPr>
        <w:pStyle w:val="paragraph"/>
        <w:numPr>
          <w:ilvl w:val="0"/>
          <w:numId w:val="21"/>
        </w:numPr>
        <w:spacing w:before="160" w:beforeAutospacing="0" w:afterLines="120" w:after="288" w:afterAutospacing="0" w:line="240" w:lineRule="atLeast"/>
        <w:ind w:left="714" w:hanging="357"/>
        <w:contextualSpacing/>
        <w:textAlignment w:val="baseline"/>
        <w:rPr>
          <w:rFonts w:asciiTheme="minorHAnsi" w:eastAsiaTheme="minorEastAsia" w:hAnsiTheme="minorHAnsi" w:cstheme="minorBidi"/>
          <w:color w:val="232222" w:themeColor="text1"/>
          <w:sz w:val="20"/>
          <w:szCs w:val="20"/>
          <w:lang w:eastAsia="zh-CN"/>
        </w:rPr>
      </w:pPr>
      <w:r w:rsidRPr="008F114F">
        <w:rPr>
          <w:rFonts w:asciiTheme="minorHAnsi" w:hAnsiTheme="minorHAnsi" w:cstheme="minorBidi"/>
          <w:color w:val="232222" w:themeColor="text1"/>
          <w:sz w:val="20"/>
          <w:szCs w:val="20"/>
          <w:lang w:eastAsia="zh-CN"/>
        </w:rPr>
        <w:t xml:space="preserve">Assist with other </w:t>
      </w:r>
      <w:r w:rsidR="00580570">
        <w:rPr>
          <w:rFonts w:asciiTheme="minorHAnsi" w:hAnsiTheme="minorHAnsi" w:cstheme="minorBidi"/>
          <w:color w:val="232222" w:themeColor="text1"/>
          <w:sz w:val="20"/>
          <w:szCs w:val="20"/>
          <w:lang w:eastAsia="zh-CN"/>
        </w:rPr>
        <w:t>w</w:t>
      </w:r>
      <w:r w:rsidRPr="008F114F">
        <w:rPr>
          <w:rFonts w:asciiTheme="minorHAnsi" w:hAnsiTheme="minorHAnsi" w:cstheme="minorBidi"/>
          <w:color w:val="232222" w:themeColor="text1"/>
          <w:sz w:val="20"/>
          <w:szCs w:val="20"/>
          <w:lang w:eastAsia="zh-CN"/>
        </w:rPr>
        <w:t xml:space="preserve">orkcentre </w:t>
      </w:r>
      <w:r w:rsidR="00580570">
        <w:rPr>
          <w:rFonts w:asciiTheme="minorHAnsi" w:hAnsiTheme="minorHAnsi" w:cstheme="minorBidi"/>
          <w:color w:val="232222" w:themeColor="text1"/>
          <w:sz w:val="20"/>
          <w:szCs w:val="20"/>
          <w:lang w:eastAsia="zh-CN"/>
        </w:rPr>
        <w:t xml:space="preserve">or district </w:t>
      </w:r>
      <w:r w:rsidRPr="008F114F">
        <w:rPr>
          <w:rFonts w:asciiTheme="minorHAnsi" w:hAnsiTheme="minorHAnsi" w:cstheme="minorBidi"/>
          <w:color w:val="232222" w:themeColor="text1"/>
          <w:sz w:val="20"/>
          <w:szCs w:val="20"/>
          <w:lang w:eastAsia="zh-CN"/>
        </w:rPr>
        <w:t>programs as required</w:t>
      </w:r>
    </w:p>
    <w:p w14:paraId="3C5F91BE" w14:textId="77777777" w:rsidR="003368EB" w:rsidRPr="008F114F" w:rsidRDefault="003368EB" w:rsidP="00B42CBE">
      <w:pPr>
        <w:pStyle w:val="BodyText"/>
        <w:numPr>
          <w:ilvl w:val="0"/>
          <w:numId w:val="18"/>
        </w:numPr>
        <w:spacing w:before="160" w:afterLines="120" w:after="288" w:line="240" w:lineRule="exact"/>
        <w:rPr>
          <w:rFonts w:eastAsiaTheme="minorEastAsia" w:cstheme="minorBidi"/>
          <w:b/>
          <w:bCs/>
          <w:u w:val="single"/>
        </w:rPr>
      </w:pPr>
      <w:r w:rsidRPr="008F114F">
        <w:rPr>
          <w:rFonts w:cstheme="minorBidi"/>
          <w:b/>
          <w:bCs/>
          <w:u w:val="single"/>
        </w:rPr>
        <w:t>Fire and Emergency Management</w:t>
      </w:r>
    </w:p>
    <w:p w14:paraId="3966FA05" w14:textId="77777777" w:rsidR="003368EB" w:rsidRPr="008F114F" w:rsidRDefault="003368EB" w:rsidP="00B42CBE">
      <w:pPr>
        <w:pStyle w:val="BodyText"/>
        <w:tabs>
          <w:tab w:val="left" w:pos="10178"/>
        </w:tabs>
        <w:spacing w:before="160" w:afterLines="120" w:after="288" w:line="240" w:lineRule="exact"/>
        <w:rPr>
          <w:rFonts w:eastAsiaTheme="minorEastAsia" w:cstheme="minorBidi"/>
          <w:lang w:eastAsia="zh-CN"/>
        </w:rPr>
      </w:pPr>
      <w:r w:rsidRPr="007A787B">
        <w:rPr>
          <w:rFonts w:cstheme="minorHAnsi"/>
        </w:rPr>
        <w:t xml:space="preserve">Senior Forest and Fire Operations Officer - Training </w:t>
      </w:r>
      <w:r w:rsidRPr="008F114F">
        <w:t>will be involved in leading activities associated with fire suppression and other emergency response and/or recovery operations. This may include either participation in and or supervision of:</w:t>
      </w:r>
    </w:p>
    <w:p w14:paraId="3E925D0B" w14:textId="26953540" w:rsidR="003368EB" w:rsidRPr="008F114F" w:rsidRDefault="003368EB" w:rsidP="00B42CBE">
      <w:pPr>
        <w:pStyle w:val="ListParagraph"/>
        <w:numPr>
          <w:ilvl w:val="0"/>
          <w:numId w:val="23"/>
        </w:numPr>
        <w:tabs>
          <w:tab w:val="left" w:pos="10178"/>
        </w:tabs>
        <w:spacing w:before="160" w:afterLines="120" w:after="288" w:line="240" w:lineRule="exact"/>
        <w:ind w:right="114"/>
        <w:rPr>
          <w:rFonts w:asciiTheme="minorBidi" w:eastAsiaTheme="minorBidi" w:hAnsiTheme="minorBidi" w:cstheme="minorBidi"/>
          <w:lang w:eastAsia="zh-CN"/>
        </w:rPr>
      </w:pPr>
      <w:r w:rsidRPr="008F114F">
        <w:rPr>
          <w:rFonts w:cstheme="minorBidi"/>
          <w:lang w:eastAsia="zh-CN"/>
        </w:rPr>
        <w:t>Bushfire suppression, planned burning activities, fuel management works and response to other emergencies, using specialised skills and knowledge</w:t>
      </w:r>
    </w:p>
    <w:p w14:paraId="100856ED" w14:textId="77777777" w:rsidR="003368EB" w:rsidRPr="008F114F" w:rsidRDefault="003368EB" w:rsidP="00B42CBE">
      <w:pPr>
        <w:pStyle w:val="ListParagraph"/>
        <w:numPr>
          <w:ilvl w:val="0"/>
          <w:numId w:val="23"/>
        </w:numPr>
        <w:tabs>
          <w:tab w:val="left" w:pos="10178"/>
        </w:tabs>
        <w:spacing w:before="160" w:afterLines="120" w:after="288" w:line="240" w:lineRule="exact"/>
        <w:ind w:right="114"/>
        <w:rPr>
          <w:rFonts w:asciiTheme="minorBidi" w:eastAsiaTheme="minorBidi" w:hAnsiTheme="minorBidi" w:cstheme="minorBidi"/>
          <w:lang w:eastAsia="zh-CN"/>
        </w:rPr>
      </w:pPr>
      <w:r w:rsidRPr="008F114F">
        <w:rPr>
          <w:rFonts w:cstheme="minorBidi"/>
          <w:lang w:eastAsia="zh-CN"/>
        </w:rPr>
        <w:t>Maintain fire and emergency management role based on accreditation and fitness level.</w:t>
      </w:r>
    </w:p>
    <w:p w14:paraId="2AFB731A" w14:textId="45289757" w:rsidR="003368EB" w:rsidRPr="008F114F" w:rsidRDefault="003368EB" w:rsidP="00B42CBE">
      <w:pPr>
        <w:pStyle w:val="ListParagraph"/>
        <w:numPr>
          <w:ilvl w:val="0"/>
          <w:numId w:val="23"/>
        </w:numPr>
        <w:tabs>
          <w:tab w:val="left" w:pos="10178"/>
        </w:tabs>
        <w:spacing w:before="160" w:afterLines="120" w:after="288" w:line="240" w:lineRule="exact"/>
        <w:ind w:right="114"/>
        <w:rPr>
          <w:rFonts w:asciiTheme="minorBidi" w:eastAsiaTheme="minorBidi" w:hAnsiTheme="minorBidi" w:cstheme="minorBidi"/>
          <w:lang w:eastAsia="zh-CN"/>
        </w:rPr>
      </w:pPr>
      <w:r w:rsidRPr="008F114F">
        <w:rPr>
          <w:rFonts w:cstheme="minorBidi"/>
          <w:lang w:eastAsia="zh-CN"/>
        </w:rPr>
        <w:t>Undertake supervision roles in bushfire and planned burning activities such as Crew Leader or Operations Officer</w:t>
      </w:r>
    </w:p>
    <w:p w14:paraId="0B7B7E58" w14:textId="4142BC32" w:rsidR="003368EB" w:rsidRPr="008F114F" w:rsidRDefault="003368EB" w:rsidP="00B42CBE">
      <w:pPr>
        <w:pStyle w:val="ListParagraph"/>
        <w:numPr>
          <w:ilvl w:val="0"/>
          <w:numId w:val="23"/>
        </w:numPr>
        <w:tabs>
          <w:tab w:val="left" w:pos="10178"/>
        </w:tabs>
        <w:spacing w:before="160" w:afterLines="120" w:after="288" w:line="240" w:lineRule="exact"/>
        <w:ind w:right="114"/>
        <w:rPr>
          <w:rFonts w:asciiTheme="minorBidi" w:eastAsiaTheme="minorBidi" w:hAnsiTheme="minorBidi" w:cstheme="minorBidi"/>
          <w:lang w:eastAsia="zh-CN"/>
        </w:rPr>
      </w:pPr>
      <w:r w:rsidRPr="008F114F">
        <w:rPr>
          <w:rFonts w:cstheme="minorBidi"/>
          <w:lang w:eastAsia="zh-CN"/>
        </w:rPr>
        <w:t>Mentor, train and instruct less experience staff in bushfire and planned burning activities</w:t>
      </w:r>
    </w:p>
    <w:p w14:paraId="4D11AD88" w14:textId="77777777" w:rsidR="003368EB" w:rsidRPr="00743A90" w:rsidRDefault="003368EB" w:rsidP="00B42CBE">
      <w:pPr>
        <w:pStyle w:val="BodyText"/>
        <w:numPr>
          <w:ilvl w:val="0"/>
          <w:numId w:val="18"/>
        </w:numPr>
        <w:spacing w:before="160" w:afterLines="120" w:after="288" w:line="240" w:lineRule="exact"/>
        <w:rPr>
          <w:rFonts w:cstheme="minorBidi"/>
        </w:rPr>
      </w:pPr>
      <w:r w:rsidRPr="008F114F">
        <w:rPr>
          <w:rFonts w:cstheme="minorBidi"/>
          <w:b/>
          <w:bCs/>
          <w:u w:val="single"/>
        </w:rPr>
        <w:t>Compliance with Departmental Policy and Procedures</w:t>
      </w:r>
      <w:r w:rsidRPr="00743A90">
        <w:rPr>
          <w:rFonts w:cstheme="minorBidi"/>
        </w:rPr>
        <w:t xml:space="preserve">: </w:t>
      </w:r>
    </w:p>
    <w:p w14:paraId="3A3B222F" w14:textId="77777777" w:rsidR="003368EB" w:rsidRPr="00E0433A" w:rsidRDefault="003368EB" w:rsidP="00B42CBE">
      <w:pPr>
        <w:tabs>
          <w:tab w:val="left" w:pos="10178"/>
        </w:tabs>
        <w:spacing w:before="160" w:afterLines="120" w:after="288" w:line="240" w:lineRule="exact"/>
        <w:ind w:right="114"/>
        <w:rPr>
          <w:rFonts w:cstheme="minorBidi"/>
          <w:lang w:eastAsia="zh-CN"/>
        </w:rPr>
      </w:pPr>
      <w:r w:rsidRPr="007A787B">
        <w:rPr>
          <w:rFonts w:cstheme="minorHAnsi"/>
        </w:rPr>
        <w:t xml:space="preserve">Senior Forest and Fire Operations Officer - Training </w:t>
      </w:r>
      <w:r w:rsidRPr="004325C3">
        <w:rPr>
          <w:rFonts w:cstheme="minorBidi"/>
          <w:lang w:eastAsia="zh-CN"/>
        </w:rPr>
        <w:t>must comply with, and lead others in compliance with, all DEECA policies including maintaining and improving:</w:t>
      </w:r>
    </w:p>
    <w:p w14:paraId="099B3CE5" w14:textId="77777777" w:rsidR="003368EB" w:rsidRPr="008F114F" w:rsidRDefault="003368EB" w:rsidP="00B42CBE">
      <w:pPr>
        <w:pStyle w:val="ListParagraph"/>
        <w:numPr>
          <w:ilvl w:val="0"/>
          <w:numId w:val="24"/>
        </w:numPr>
        <w:tabs>
          <w:tab w:val="left" w:pos="10178"/>
        </w:tabs>
        <w:spacing w:before="160" w:afterLines="120" w:after="288" w:line="240" w:lineRule="exact"/>
        <w:ind w:right="114"/>
        <w:rPr>
          <w:rFonts w:asciiTheme="minorBidi" w:eastAsiaTheme="minorBidi" w:hAnsiTheme="minorBidi" w:cstheme="minorBidi"/>
          <w:lang w:eastAsia="zh-CN"/>
        </w:rPr>
      </w:pPr>
      <w:r w:rsidRPr="008F114F">
        <w:rPr>
          <w:rFonts w:cstheme="minorBidi"/>
          <w:lang w:eastAsia="zh-CN"/>
        </w:rPr>
        <w:t>Occupational Health &amp; Safety standards and participat</w:t>
      </w:r>
      <w:r>
        <w:rPr>
          <w:rFonts w:cstheme="minorBidi"/>
          <w:lang w:eastAsia="zh-CN"/>
        </w:rPr>
        <w:t>ion</w:t>
      </w:r>
      <w:r w:rsidRPr="008F114F">
        <w:rPr>
          <w:rFonts w:cstheme="minorBidi"/>
          <w:lang w:eastAsia="zh-CN"/>
        </w:rPr>
        <w:t xml:space="preserve"> in workplace OH&amp;S processes</w:t>
      </w:r>
    </w:p>
    <w:p w14:paraId="237BCC2C" w14:textId="77777777" w:rsidR="003368EB" w:rsidRPr="008F114F" w:rsidRDefault="003368EB" w:rsidP="00B42CBE">
      <w:pPr>
        <w:pStyle w:val="ListParagraph"/>
        <w:numPr>
          <w:ilvl w:val="0"/>
          <w:numId w:val="24"/>
        </w:numPr>
        <w:tabs>
          <w:tab w:val="left" w:pos="10178"/>
        </w:tabs>
        <w:spacing w:before="160" w:afterLines="120" w:after="288" w:line="240" w:lineRule="exact"/>
        <w:ind w:right="114"/>
        <w:rPr>
          <w:rFonts w:asciiTheme="minorBidi" w:eastAsiaTheme="minorBidi" w:hAnsiTheme="minorBidi" w:cstheme="minorBidi"/>
          <w:lang w:eastAsia="zh-CN"/>
        </w:rPr>
      </w:pPr>
      <w:r w:rsidRPr="008F114F">
        <w:rPr>
          <w:rFonts w:cstheme="minorBidi"/>
          <w:lang w:eastAsia="zh-CN"/>
        </w:rPr>
        <w:t>Standard Operating Procedures, DEECA and other agencies</w:t>
      </w:r>
    </w:p>
    <w:p w14:paraId="5F54898D" w14:textId="77777777" w:rsidR="003368EB" w:rsidRPr="008F114F" w:rsidRDefault="003368EB" w:rsidP="00B42CBE">
      <w:pPr>
        <w:pStyle w:val="ListParagraph"/>
        <w:numPr>
          <w:ilvl w:val="0"/>
          <w:numId w:val="24"/>
        </w:numPr>
        <w:tabs>
          <w:tab w:val="left" w:pos="10178"/>
        </w:tabs>
        <w:spacing w:before="160" w:afterLines="120" w:after="288" w:line="240" w:lineRule="exact"/>
        <w:ind w:right="114"/>
        <w:rPr>
          <w:rFonts w:asciiTheme="minorBidi" w:eastAsiaTheme="minorBidi" w:hAnsiTheme="minorBidi" w:cstheme="minorBidi"/>
          <w:lang w:eastAsia="zh-CN"/>
        </w:rPr>
      </w:pPr>
      <w:r w:rsidRPr="008F114F">
        <w:rPr>
          <w:rFonts w:cstheme="minorBidi"/>
          <w:lang w:eastAsia="zh-CN"/>
        </w:rPr>
        <w:lastRenderedPageBreak/>
        <w:t>Report</w:t>
      </w:r>
      <w:r>
        <w:rPr>
          <w:rFonts w:cstheme="minorBidi"/>
          <w:lang w:eastAsia="zh-CN"/>
        </w:rPr>
        <w:t>ing</w:t>
      </w:r>
      <w:r w:rsidRPr="008F114F">
        <w:rPr>
          <w:rFonts w:cstheme="minorBidi"/>
          <w:lang w:eastAsia="zh-CN"/>
        </w:rPr>
        <w:t xml:space="preserve"> on Safety issues </w:t>
      </w:r>
    </w:p>
    <w:p w14:paraId="492DD0B2" w14:textId="77777777" w:rsidR="003368EB" w:rsidRPr="008F114F" w:rsidRDefault="003368EB" w:rsidP="00B42CBE">
      <w:pPr>
        <w:pStyle w:val="ListParagraph"/>
        <w:numPr>
          <w:ilvl w:val="0"/>
          <w:numId w:val="24"/>
        </w:numPr>
        <w:tabs>
          <w:tab w:val="left" w:pos="10178"/>
        </w:tabs>
        <w:spacing w:before="160" w:afterLines="120" w:after="288" w:line="240" w:lineRule="exact"/>
        <w:ind w:right="114"/>
        <w:rPr>
          <w:rFonts w:asciiTheme="minorBidi" w:eastAsiaTheme="minorBidi" w:hAnsiTheme="minorBidi" w:cstheme="minorBidi"/>
          <w:lang w:eastAsia="zh-CN"/>
        </w:rPr>
      </w:pPr>
      <w:r w:rsidRPr="008F114F">
        <w:rPr>
          <w:rFonts w:cstheme="minorBidi"/>
          <w:lang w:eastAsia="zh-CN"/>
        </w:rPr>
        <w:t>Compliance with departmental documentation requirements</w:t>
      </w:r>
    </w:p>
    <w:p w14:paraId="7DAC1AC5" w14:textId="383AB0F7" w:rsidR="003368EB" w:rsidRPr="008F114F" w:rsidRDefault="003368EB" w:rsidP="00B42CBE">
      <w:pPr>
        <w:pStyle w:val="ListParagraph"/>
        <w:numPr>
          <w:ilvl w:val="0"/>
          <w:numId w:val="24"/>
        </w:numPr>
        <w:spacing w:before="160" w:afterLines="120" w:after="288" w:line="240" w:lineRule="exact"/>
        <w:ind w:right="114"/>
        <w:rPr>
          <w:rFonts w:asciiTheme="minorBidi" w:eastAsiaTheme="minorBidi" w:hAnsiTheme="minorBidi" w:cstheme="minorBidi"/>
        </w:rPr>
      </w:pPr>
      <w:r w:rsidRPr="008F114F">
        <w:rPr>
          <w:rFonts w:cstheme="minorBidi"/>
        </w:rPr>
        <w:t>Oversee Occupational Health and Safety Compliance, for Workcentres</w:t>
      </w:r>
    </w:p>
    <w:p w14:paraId="4E8BFD2A" w14:textId="3EA3D5AA" w:rsidR="003368EB" w:rsidRPr="008F114F" w:rsidRDefault="003368EB" w:rsidP="00B42CBE">
      <w:pPr>
        <w:pStyle w:val="ListParagraph"/>
        <w:numPr>
          <w:ilvl w:val="0"/>
          <w:numId w:val="24"/>
        </w:numPr>
        <w:spacing w:before="160" w:afterLines="120" w:after="288" w:line="240" w:lineRule="exact"/>
        <w:ind w:right="114"/>
        <w:rPr>
          <w:rFonts w:cstheme="minorBidi"/>
        </w:rPr>
      </w:pPr>
      <w:r w:rsidRPr="008F114F">
        <w:rPr>
          <w:rFonts w:cstheme="minorBidi"/>
        </w:rPr>
        <w:t>To practice cultural safety by creating environments, relationships and systems free from racism and discrimination so that people can feel safe, valued and able to participate</w:t>
      </w:r>
    </w:p>
    <w:p w14:paraId="46CF9E1B" w14:textId="189520FA" w:rsidR="00234997" w:rsidRPr="00495B3B" w:rsidRDefault="00234997" w:rsidP="009129D0">
      <w:pPr>
        <w:pStyle w:val="Heading3"/>
        <w:rPr>
          <w:lang w:eastAsia="zh-CN"/>
        </w:rPr>
      </w:pPr>
      <w:r w:rsidRPr="00495B3B">
        <w:rPr>
          <w:lang w:eastAsia="zh-CN"/>
        </w:rPr>
        <w:t>Key Selection Criteria</w:t>
      </w:r>
    </w:p>
    <w:p w14:paraId="27C3D31A" w14:textId="1E86622A" w:rsidR="00047C5E" w:rsidRDefault="00047C5E" w:rsidP="00E25F67">
      <w:pPr>
        <w:spacing w:before="160" w:after="0"/>
        <w:rPr>
          <w:rFonts w:ascii="Arial" w:hAnsi="Arial" w:cs="Arial"/>
          <w:b/>
          <w:color w:val="363534"/>
          <w:szCs w:val="22"/>
        </w:rPr>
      </w:pPr>
      <w:r w:rsidRPr="001B1027">
        <w:rPr>
          <w:rFonts w:ascii="Arial" w:hAnsi="Arial"/>
          <w:szCs w:val="22"/>
        </w:rPr>
        <w:t>The key selection criteria specified below outline the capabilities required for the position</w:t>
      </w:r>
    </w:p>
    <w:p w14:paraId="09901FFC" w14:textId="58073688" w:rsidR="007C63A8" w:rsidRPr="007C63A8" w:rsidRDefault="007C63A8" w:rsidP="007C63A8">
      <w:pPr>
        <w:spacing w:before="160" w:after="0"/>
        <w:rPr>
          <w:rFonts w:ascii="Arial" w:hAnsi="Arial" w:cs="Arial"/>
          <w:b/>
          <w:color w:val="363534"/>
          <w:szCs w:val="22"/>
        </w:rPr>
      </w:pPr>
      <w:r w:rsidRPr="007C63A8">
        <w:rPr>
          <w:rFonts w:ascii="Arial" w:hAnsi="Arial" w:cs="Arial"/>
          <w:b/>
          <w:color w:val="363534"/>
          <w:szCs w:val="22"/>
        </w:rPr>
        <w:t>Specialist/Technical Expertise/Qualifications</w:t>
      </w:r>
    </w:p>
    <w:p w14:paraId="36457948" w14:textId="46ED2A64" w:rsidR="009B1EE8" w:rsidRPr="00637B62" w:rsidRDefault="009B1EE8" w:rsidP="009B1EE8">
      <w:pPr>
        <w:pStyle w:val="ListParagraph"/>
        <w:numPr>
          <w:ilvl w:val="0"/>
          <w:numId w:val="16"/>
        </w:numPr>
        <w:spacing w:before="0" w:after="0" w:line="276" w:lineRule="auto"/>
        <w:rPr>
          <w:rFonts w:ascii="Arial" w:hAnsi="Arial"/>
          <w:b/>
        </w:rPr>
      </w:pPr>
      <w:r w:rsidRPr="00637B62">
        <w:rPr>
          <w:rFonts w:ascii="Arial" w:hAnsi="Arial"/>
          <w:color w:val="000000"/>
          <w:lang w:eastAsia="zh-CN"/>
        </w:rPr>
        <w:t>Demonstrated experience and understanding of Forest and Fire Operations Division responsibilities and delivery of programs including forest management, road management, fuel management &amp; emergency preparedness and response.</w:t>
      </w:r>
    </w:p>
    <w:p w14:paraId="77B1EB74" w14:textId="292EFAA5" w:rsidR="000178C4" w:rsidRDefault="009B1EE8" w:rsidP="009B1EE8">
      <w:pPr>
        <w:numPr>
          <w:ilvl w:val="0"/>
          <w:numId w:val="16"/>
        </w:numPr>
        <w:spacing w:before="0" w:after="0" w:line="276" w:lineRule="auto"/>
        <w:contextualSpacing/>
        <w:rPr>
          <w:rFonts w:ascii="Arial" w:hAnsi="Arial" w:cs="Arial"/>
          <w:color w:val="000000"/>
          <w:lang w:eastAsia="zh-CN"/>
        </w:rPr>
      </w:pPr>
      <w:r w:rsidRPr="00BD29BC">
        <w:rPr>
          <w:rFonts w:ascii="Arial" w:hAnsi="Arial"/>
          <w:color w:val="000000"/>
          <w:lang w:eastAsia="zh-CN"/>
        </w:rPr>
        <w:t xml:space="preserve">Current </w:t>
      </w:r>
      <w:r w:rsidR="00C547F0">
        <w:rPr>
          <w:rFonts w:ascii="Arial" w:hAnsi="Arial"/>
          <w:color w:val="000000"/>
          <w:lang w:eastAsia="zh-CN"/>
        </w:rPr>
        <w:t>accreditation (or substantial progress towards)</w:t>
      </w:r>
      <w:r w:rsidR="00C547F0" w:rsidRPr="00BD29BC">
        <w:rPr>
          <w:rFonts w:ascii="Arial" w:hAnsi="Arial"/>
          <w:color w:val="000000"/>
          <w:lang w:eastAsia="zh-CN"/>
        </w:rPr>
        <w:t xml:space="preserve"> </w:t>
      </w:r>
      <w:r w:rsidRPr="00BD29BC">
        <w:rPr>
          <w:rFonts w:ascii="Arial" w:hAnsi="Arial"/>
          <w:color w:val="000000"/>
          <w:lang w:eastAsia="zh-CN"/>
        </w:rPr>
        <w:t xml:space="preserve">Cert IV </w:t>
      </w:r>
      <w:r w:rsidR="00634B28" w:rsidRPr="00634B28">
        <w:rPr>
          <w:rFonts w:ascii="Arial" w:hAnsi="Arial"/>
          <w:color w:val="000000"/>
          <w:lang w:eastAsia="zh-CN"/>
        </w:rPr>
        <w:t xml:space="preserve">Training and Assessment (TAE40122) </w:t>
      </w:r>
      <w:r w:rsidR="00926684">
        <w:rPr>
          <w:rFonts w:ascii="Arial" w:hAnsi="Arial"/>
          <w:color w:val="000000"/>
          <w:lang w:eastAsia="zh-CN"/>
        </w:rPr>
        <w:t xml:space="preserve">including </w:t>
      </w:r>
      <w:r>
        <w:rPr>
          <w:rFonts w:ascii="Arial" w:hAnsi="Arial"/>
          <w:color w:val="000000"/>
          <w:lang w:eastAsia="zh-CN"/>
        </w:rPr>
        <w:t>d</w:t>
      </w:r>
      <w:r w:rsidRPr="00BD29BC">
        <w:rPr>
          <w:rFonts w:ascii="Arial" w:hAnsi="Arial"/>
          <w:color w:val="000000"/>
          <w:lang w:eastAsia="zh-CN"/>
        </w:rPr>
        <w:t xml:space="preserve">emonstrated </w:t>
      </w:r>
      <w:r w:rsidR="000901A1">
        <w:rPr>
          <w:rFonts w:ascii="Arial" w:hAnsi="Arial"/>
          <w:color w:val="000000"/>
          <w:lang w:eastAsia="zh-CN"/>
        </w:rPr>
        <w:t>compliance with documentation requirements</w:t>
      </w:r>
      <w:r w:rsidR="000901A1" w:rsidRPr="00BD29BC">
        <w:rPr>
          <w:rFonts w:ascii="Arial" w:hAnsi="Arial"/>
          <w:color w:val="000000"/>
          <w:lang w:eastAsia="zh-CN"/>
        </w:rPr>
        <w:t xml:space="preserve"> </w:t>
      </w:r>
      <w:r w:rsidR="000901A1">
        <w:rPr>
          <w:rFonts w:ascii="Arial" w:hAnsi="Arial"/>
          <w:color w:val="000000"/>
          <w:lang w:eastAsia="zh-CN"/>
        </w:rPr>
        <w:t xml:space="preserve">and </w:t>
      </w:r>
      <w:r w:rsidRPr="00BD29BC">
        <w:rPr>
          <w:rFonts w:ascii="Arial" w:hAnsi="Arial"/>
          <w:color w:val="000000"/>
          <w:lang w:eastAsia="zh-CN"/>
        </w:rPr>
        <w:t xml:space="preserve">experience </w:t>
      </w:r>
      <w:r>
        <w:rPr>
          <w:rFonts w:ascii="Arial" w:hAnsi="Arial"/>
          <w:color w:val="000000"/>
          <w:lang w:eastAsia="zh-CN"/>
        </w:rPr>
        <w:t xml:space="preserve">in training </w:t>
      </w:r>
      <w:r w:rsidR="00C94370">
        <w:rPr>
          <w:rFonts w:ascii="Arial" w:hAnsi="Arial"/>
          <w:color w:val="000000"/>
          <w:lang w:eastAsia="zh-CN"/>
        </w:rPr>
        <w:t xml:space="preserve">and </w:t>
      </w:r>
      <w:r>
        <w:rPr>
          <w:rFonts w:ascii="Arial" w:hAnsi="Arial"/>
          <w:color w:val="000000"/>
          <w:lang w:eastAsia="zh-CN"/>
        </w:rPr>
        <w:t>delivery</w:t>
      </w:r>
      <w:r w:rsidR="00C94370">
        <w:rPr>
          <w:rFonts w:ascii="Arial" w:hAnsi="Arial"/>
          <w:color w:val="000000"/>
          <w:lang w:eastAsia="zh-CN"/>
        </w:rPr>
        <w:t xml:space="preserve"> of </w:t>
      </w:r>
      <w:r>
        <w:rPr>
          <w:rFonts w:ascii="Arial" w:hAnsi="Arial"/>
          <w:color w:val="000000"/>
          <w:lang w:eastAsia="zh-CN"/>
        </w:rPr>
        <w:t>competency assessment</w:t>
      </w:r>
      <w:r w:rsidR="008D79CE">
        <w:rPr>
          <w:rFonts w:ascii="Arial" w:hAnsi="Arial"/>
          <w:color w:val="000000"/>
          <w:lang w:eastAsia="zh-CN"/>
        </w:rPr>
        <w:t xml:space="preserve"> </w:t>
      </w:r>
      <w:r w:rsidR="00C33BD9">
        <w:rPr>
          <w:rFonts w:ascii="Arial" w:hAnsi="Arial"/>
          <w:color w:val="000000"/>
          <w:lang w:eastAsia="zh-CN"/>
        </w:rPr>
        <w:t>for</w:t>
      </w:r>
      <w:r w:rsidR="008D79CE">
        <w:rPr>
          <w:rFonts w:ascii="Arial" w:hAnsi="Arial"/>
          <w:color w:val="000000"/>
          <w:lang w:eastAsia="zh-CN"/>
        </w:rPr>
        <w:t xml:space="preserve"> field based or technical skills</w:t>
      </w:r>
      <w:r w:rsidR="000178C4" w:rsidRPr="000178C4">
        <w:rPr>
          <w:rFonts w:ascii="Arial" w:hAnsi="Arial" w:cs="Arial"/>
          <w:color w:val="000000"/>
          <w:lang w:eastAsia="zh-CN"/>
        </w:rPr>
        <w:t>.</w:t>
      </w:r>
    </w:p>
    <w:p w14:paraId="43E34CEB" w14:textId="35659E1E" w:rsidR="002B0E59" w:rsidRPr="000178C4" w:rsidRDefault="002B0E59" w:rsidP="009B1EE8">
      <w:pPr>
        <w:numPr>
          <w:ilvl w:val="0"/>
          <w:numId w:val="16"/>
        </w:numPr>
        <w:spacing w:before="0" w:after="0" w:line="276" w:lineRule="auto"/>
        <w:contextualSpacing/>
        <w:rPr>
          <w:rFonts w:ascii="Arial" w:hAnsi="Arial" w:cs="Arial"/>
          <w:color w:val="000000"/>
          <w:lang w:eastAsia="zh-CN"/>
        </w:rPr>
      </w:pPr>
      <w:r w:rsidRPr="002B0E59">
        <w:rPr>
          <w:rFonts w:ascii="Arial" w:hAnsi="Arial" w:cs="Arial"/>
          <w:color w:val="000000"/>
          <w:lang w:eastAsia="zh-CN"/>
        </w:rPr>
        <w:t>Demonstrated experience in the planning, coordination and delivery of training relating to technical and operational roles and skills.</w:t>
      </w:r>
    </w:p>
    <w:p w14:paraId="3720464A" w14:textId="77777777" w:rsidR="007C63A8" w:rsidRPr="007C63A8" w:rsidRDefault="007C63A8" w:rsidP="007C63A8">
      <w:pPr>
        <w:spacing w:before="160" w:after="0"/>
        <w:rPr>
          <w:rFonts w:ascii="Arial" w:hAnsi="Arial" w:cs="Arial"/>
          <w:b/>
          <w:color w:val="363534"/>
        </w:rPr>
      </w:pPr>
      <w:r w:rsidRPr="007C63A8">
        <w:rPr>
          <w:rFonts w:ascii="Arial" w:hAnsi="Arial" w:cs="Arial"/>
          <w:b/>
          <w:color w:val="363534"/>
        </w:rPr>
        <w:t>Capabilities</w:t>
      </w:r>
    </w:p>
    <w:p w14:paraId="66A1A6BC" w14:textId="77777777" w:rsidR="00CE4449" w:rsidRPr="005A35CF" w:rsidRDefault="00CE4449" w:rsidP="003042C3">
      <w:pPr>
        <w:spacing w:before="60" w:after="0" w:line="240" w:lineRule="auto"/>
        <w:rPr>
          <w:sz w:val="22"/>
          <w:szCs w:val="22"/>
        </w:rPr>
      </w:pPr>
      <w:r w:rsidRPr="005A35CF">
        <w:rPr>
          <w:rStyle w:val="eop"/>
          <w:rFonts w:ascii="Arial" w:eastAsia="Arial" w:hAnsi="Arial"/>
        </w:rPr>
        <w:t xml:space="preserve">Project Delivery: </w:t>
      </w:r>
      <w:r w:rsidRPr="005A35CF">
        <w:rPr>
          <w:rFonts w:cstheme="minorBidi"/>
        </w:rPr>
        <w:t xml:space="preserve"> </w:t>
      </w:r>
    </w:p>
    <w:p w14:paraId="62866392" w14:textId="29BF4FE0" w:rsidR="00CE4449" w:rsidRPr="005A35CF" w:rsidRDefault="00CE4449" w:rsidP="00FF022F">
      <w:pPr>
        <w:pStyle w:val="ListParagraph"/>
        <w:numPr>
          <w:ilvl w:val="0"/>
          <w:numId w:val="20"/>
        </w:numPr>
        <w:spacing w:before="0" w:after="0" w:line="276" w:lineRule="auto"/>
        <w:rPr>
          <w:rFonts w:ascii="Arial" w:hAnsi="Arial"/>
          <w:color w:val="000000"/>
          <w:lang w:eastAsia="zh-CN"/>
        </w:rPr>
      </w:pPr>
      <w:r w:rsidRPr="005A35CF">
        <w:rPr>
          <w:rFonts w:ascii="Arial" w:hAnsi="Arial"/>
          <w:color w:val="000000"/>
          <w:lang w:eastAsia="zh-CN"/>
        </w:rPr>
        <w:t>Define work activities required to deliver against outcomes intended in line with agreed timeframes, resources and ways of working</w:t>
      </w:r>
    </w:p>
    <w:p w14:paraId="58A6B9BF" w14:textId="4B387231" w:rsidR="00CE4449" w:rsidRPr="005A35CF" w:rsidRDefault="00CE4449" w:rsidP="00FF022F">
      <w:pPr>
        <w:pStyle w:val="ListParagraph"/>
        <w:numPr>
          <w:ilvl w:val="0"/>
          <w:numId w:val="20"/>
        </w:numPr>
        <w:spacing w:before="0" w:after="0" w:line="276" w:lineRule="auto"/>
        <w:rPr>
          <w:rFonts w:ascii="Arial" w:hAnsi="Arial"/>
          <w:color w:val="000000"/>
          <w:lang w:eastAsia="zh-CN"/>
        </w:rPr>
      </w:pPr>
      <w:r w:rsidRPr="005A35CF">
        <w:rPr>
          <w:rFonts w:ascii="Arial" w:hAnsi="Arial"/>
          <w:color w:val="000000"/>
          <w:lang w:eastAsia="zh-CN"/>
        </w:rPr>
        <w:t>Defines tasks to be delivered to meet agreed outcomes</w:t>
      </w:r>
    </w:p>
    <w:p w14:paraId="0F30A8D6" w14:textId="77777777" w:rsidR="00CE4449" w:rsidRPr="005A35CF" w:rsidRDefault="00CE4449" w:rsidP="00FF022F">
      <w:pPr>
        <w:pStyle w:val="ListParagraph"/>
        <w:numPr>
          <w:ilvl w:val="0"/>
          <w:numId w:val="20"/>
        </w:numPr>
        <w:spacing w:before="0" w:after="0" w:line="276" w:lineRule="auto"/>
        <w:rPr>
          <w:rFonts w:ascii="Arial" w:hAnsi="Arial"/>
          <w:color w:val="000000"/>
          <w:lang w:eastAsia="zh-CN"/>
        </w:rPr>
      </w:pPr>
      <w:r w:rsidRPr="005A35CF">
        <w:rPr>
          <w:rFonts w:ascii="Arial" w:hAnsi="Arial"/>
          <w:color w:val="000000"/>
          <w:lang w:eastAsia="zh-CN"/>
        </w:rPr>
        <w:t>Coordinates and guides others in the execution of work activities</w:t>
      </w:r>
    </w:p>
    <w:p w14:paraId="58C9C20D" w14:textId="77777777" w:rsidR="00CE4449" w:rsidRPr="005A35CF" w:rsidRDefault="00CE4449" w:rsidP="00FF022F">
      <w:pPr>
        <w:pStyle w:val="ListParagraph"/>
        <w:numPr>
          <w:ilvl w:val="0"/>
          <w:numId w:val="20"/>
        </w:numPr>
        <w:spacing w:before="0" w:after="0" w:line="276" w:lineRule="auto"/>
        <w:rPr>
          <w:rFonts w:ascii="Arial" w:hAnsi="Arial"/>
          <w:lang w:eastAsia="zh-CN"/>
        </w:rPr>
      </w:pPr>
      <w:r w:rsidRPr="4AB47C4E">
        <w:rPr>
          <w:rFonts w:ascii="Arial" w:hAnsi="Arial"/>
          <w:lang w:eastAsia="zh-CN"/>
        </w:rPr>
        <w:t>Monitors progress of tasks against plans and takes corrective action when required</w:t>
      </w:r>
    </w:p>
    <w:p w14:paraId="5B2632E1" w14:textId="77777777" w:rsidR="00172831" w:rsidRDefault="00172831" w:rsidP="003042C3">
      <w:pPr>
        <w:spacing w:before="60" w:after="0" w:line="240" w:lineRule="auto"/>
        <w:rPr>
          <w:rFonts w:ascii="Arial" w:eastAsia="Arial" w:hAnsi="Arial"/>
        </w:rPr>
      </w:pPr>
      <w:r w:rsidRPr="00BC62D2">
        <w:rPr>
          <w:rFonts w:ascii="Arial" w:eastAsia="Arial" w:hAnsi="Arial"/>
        </w:rPr>
        <w:t>Develop Capability</w:t>
      </w:r>
      <w:r>
        <w:rPr>
          <w:rFonts w:ascii="Arial" w:eastAsia="Arial" w:hAnsi="Arial"/>
        </w:rPr>
        <w:t>:</w:t>
      </w:r>
    </w:p>
    <w:p w14:paraId="637AD7F9" w14:textId="77777777" w:rsidR="00172831" w:rsidRDefault="00172831" w:rsidP="00FF022F">
      <w:pPr>
        <w:pStyle w:val="ListParagraph"/>
        <w:numPr>
          <w:ilvl w:val="0"/>
          <w:numId w:val="20"/>
        </w:numPr>
        <w:spacing w:before="0" w:after="0" w:line="276" w:lineRule="auto"/>
        <w:rPr>
          <w:rFonts w:ascii="Arial" w:hAnsi="Arial"/>
          <w:color w:val="000000"/>
          <w:lang w:eastAsia="zh-CN"/>
        </w:rPr>
      </w:pPr>
      <w:r w:rsidRPr="00526D4B">
        <w:rPr>
          <w:rFonts w:ascii="Arial" w:hAnsi="Arial"/>
          <w:color w:val="000000"/>
          <w:lang w:eastAsia="zh-CN"/>
        </w:rPr>
        <w:t xml:space="preserve">Actively seeks to improve others’ skills and talents by providing knowledge, constructive feedback, coaching and learning opportunities </w:t>
      </w:r>
    </w:p>
    <w:p w14:paraId="7ABC5D6B" w14:textId="77777777" w:rsidR="00172831" w:rsidRDefault="00172831" w:rsidP="00FF022F">
      <w:pPr>
        <w:pStyle w:val="ListParagraph"/>
        <w:numPr>
          <w:ilvl w:val="0"/>
          <w:numId w:val="20"/>
        </w:numPr>
        <w:spacing w:before="0" w:after="0" w:line="276" w:lineRule="auto"/>
        <w:rPr>
          <w:rFonts w:ascii="Arial" w:hAnsi="Arial"/>
          <w:color w:val="000000"/>
          <w:lang w:eastAsia="zh-CN"/>
        </w:rPr>
      </w:pPr>
      <w:r w:rsidRPr="00526D4B">
        <w:rPr>
          <w:rFonts w:ascii="Arial" w:hAnsi="Arial"/>
          <w:color w:val="000000"/>
          <w:lang w:eastAsia="zh-CN"/>
        </w:rPr>
        <w:t xml:space="preserve">Consistently develops team capability </w:t>
      </w:r>
    </w:p>
    <w:p w14:paraId="381798DF" w14:textId="11ED9FC2" w:rsidR="00EE0CD8" w:rsidRPr="00172831" w:rsidRDefault="00172831" w:rsidP="00FF022F">
      <w:pPr>
        <w:pStyle w:val="ListParagraph"/>
        <w:numPr>
          <w:ilvl w:val="0"/>
          <w:numId w:val="20"/>
        </w:numPr>
        <w:spacing w:before="0" w:after="0" w:line="276" w:lineRule="auto"/>
        <w:rPr>
          <w:rFonts w:ascii="Arial" w:hAnsi="Arial"/>
          <w:color w:val="000000"/>
          <w:lang w:eastAsia="zh-CN"/>
        </w:rPr>
      </w:pPr>
      <w:r w:rsidRPr="00172831">
        <w:rPr>
          <w:rFonts w:ascii="Arial" w:hAnsi="Arial"/>
          <w:color w:val="000000"/>
          <w:lang w:eastAsia="zh-CN"/>
        </w:rPr>
        <w:t>Recognise and develop potential in others</w:t>
      </w:r>
    </w:p>
    <w:p w14:paraId="6949BBC6" w14:textId="77777777" w:rsidR="00CE4449" w:rsidRPr="005A35CF" w:rsidRDefault="00CE4449" w:rsidP="003042C3">
      <w:pPr>
        <w:spacing w:before="60" w:after="0" w:line="240" w:lineRule="auto"/>
        <w:rPr>
          <w:rStyle w:val="eop"/>
          <w:rFonts w:eastAsiaTheme="minorEastAsia" w:cstheme="minorBidi"/>
          <w:sz w:val="18"/>
          <w:szCs w:val="18"/>
        </w:rPr>
      </w:pPr>
      <w:r w:rsidRPr="1600291A">
        <w:rPr>
          <w:rStyle w:val="eop"/>
          <w:rFonts w:ascii="Arial" w:eastAsia="Arial" w:hAnsi="Arial"/>
        </w:rPr>
        <w:t xml:space="preserve">Communicate with impact: </w:t>
      </w:r>
    </w:p>
    <w:p w14:paraId="4CB58554" w14:textId="77777777" w:rsidR="00CE4449" w:rsidRPr="005A35CF" w:rsidRDefault="00CE4449" w:rsidP="00FF022F">
      <w:pPr>
        <w:pStyle w:val="ListParagraph"/>
        <w:numPr>
          <w:ilvl w:val="0"/>
          <w:numId w:val="20"/>
        </w:numPr>
        <w:spacing w:before="0" w:after="0" w:line="276" w:lineRule="auto"/>
        <w:rPr>
          <w:rFonts w:ascii="Arial" w:hAnsi="Arial"/>
          <w:color w:val="000000"/>
          <w:lang w:eastAsia="zh-CN"/>
        </w:rPr>
      </w:pPr>
      <w:r w:rsidRPr="0EFC8A6A">
        <w:rPr>
          <w:rFonts w:ascii="Arial" w:hAnsi="Arial"/>
          <w:color w:val="000000"/>
          <w:lang w:eastAsia="zh-CN"/>
        </w:rPr>
        <w:t>Use various communication media to convey information, ideas, and insights in ways that maximises understanding of key messages</w:t>
      </w:r>
    </w:p>
    <w:p w14:paraId="6AC8BEA8" w14:textId="77777777" w:rsidR="00CE4449" w:rsidRPr="005A35CF" w:rsidRDefault="00CE4449" w:rsidP="00FF022F">
      <w:pPr>
        <w:pStyle w:val="ListParagraph"/>
        <w:numPr>
          <w:ilvl w:val="0"/>
          <w:numId w:val="20"/>
        </w:numPr>
        <w:spacing w:before="0" w:after="0" w:line="276" w:lineRule="auto"/>
        <w:rPr>
          <w:rFonts w:ascii="Arial" w:hAnsi="Arial"/>
          <w:color w:val="000000"/>
          <w:lang w:eastAsia="zh-CN"/>
        </w:rPr>
      </w:pPr>
      <w:r w:rsidRPr="0EFC8A6A">
        <w:rPr>
          <w:rFonts w:ascii="Arial" w:hAnsi="Arial"/>
          <w:color w:val="000000"/>
          <w:lang w:eastAsia="zh-CN"/>
        </w:rPr>
        <w:t>Possess good written and verbal communication skills</w:t>
      </w:r>
    </w:p>
    <w:p w14:paraId="32471663" w14:textId="32208FAA" w:rsidR="00CE4449" w:rsidRPr="005A35CF" w:rsidRDefault="00CE4449" w:rsidP="00FF022F">
      <w:pPr>
        <w:pStyle w:val="ListParagraph"/>
        <w:numPr>
          <w:ilvl w:val="0"/>
          <w:numId w:val="20"/>
        </w:numPr>
        <w:spacing w:before="0" w:after="0" w:line="276" w:lineRule="auto"/>
        <w:rPr>
          <w:rFonts w:ascii="Arial" w:hAnsi="Arial"/>
          <w:color w:val="000000"/>
          <w:lang w:eastAsia="zh-CN"/>
        </w:rPr>
      </w:pPr>
      <w:r w:rsidRPr="0EFC8A6A">
        <w:rPr>
          <w:rFonts w:ascii="Arial" w:hAnsi="Arial"/>
          <w:color w:val="000000"/>
          <w:lang w:eastAsia="zh-CN"/>
        </w:rPr>
        <w:t>Prepares and delivers logical sequential and succinct presentations</w:t>
      </w:r>
    </w:p>
    <w:p w14:paraId="6C32A868" w14:textId="77777777" w:rsidR="00CE4449" w:rsidRPr="005A35CF" w:rsidRDefault="00CE4449" w:rsidP="00FF022F">
      <w:pPr>
        <w:pStyle w:val="ListParagraph"/>
        <w:numPr>
          <w:ilvl w:val="0"/>
          <w:numId w:val="20"/>
        </w:numPr>
        <w:spacing w:before="0" w:after="0" w:line="276" w:lineRule="auto"/>
        <w:rPr>
          <w:rFonts w:ascii="Arial" w:hAnsi="Arial"/>
          <w:color w:val="000000"/>
          <w:lang w:eastAsia="zh-CN"/>
        </w:rPr>
      </w:pPr>
      <w:r w:rsidRPr="1600291A">
        <w:rPr>
          <w:rFonts w:ascii="Arial" w:hAnsi="Arial"/>
          <w:color w:val="000000"/>
          <w:lang w:eastAsia="zh-CN"/>
        </w:rPr>
        <w:t>Uses clear and concise language</w:t>
      </w:r>
    </w:p>
    <w:p w14:paraId="6E7392D1" w14:textId="08044BDC" w:rsidR="00CE4449" w:rsidRPr="005A35CF" w:rsidRDefault="00CE4449" w:rsidP="00FF022F">
      <w:pPr>
        <w:pStyle w:val="ListParagraph"/>
        <w:numPr>
          <w:ilvl w:val="0"/>
          <w:numId w:val="20"/>
        </w:numPr>
        <w:spacing w:before="0" w:after="0" w:line="276" w:lineRule="auto"/>
        <w:rPr>
          <w:rFonts w:ascii="Arial" w:hAnsi="Arial"/>
          <w:color w:val="000000"/>
          <w:lang w:eastAsia="zh-CN"/>
        </w:rPr>
      </w:pPr>
      <w:r w:rsidRPr="0EFC8A6A">
        <w:rPr>
          <w:rFonts w:ascii="Arial" w:hAnsi="Arial"/>
          <w:color w:val="000000"/>
          <w:lang w:eastAsia="zh-CN"/>
        </w:rPr>
        <w:t>Uses media appropriate to the audience and presents information to develop the understanding of the topic</w:t>
      </w:r>
    </w:p>
    <w:p w14:paraId="62D451A3" w14:textId="77777777" w:rsidR="00CE4449" w:rsidRPr="005A35CF" w:rsidRDefault="00CE4449" w:rsidP="003042C3">
      <w:pPr>
        <w:spacing w:before="60" w:after="0" w:line="240" w:lineRule="auto"/>
        <w:rPr>
          <w:rStyle w:val="eop"/>
          <w:rFonts w:eastAsia="Arial"/>
          <w:sz w:val="22"/>
          <w:szCs w:val="22"/>
        </w:rPr>
      </w:pPr>
      <w:r w:rsidRPr="1600291A">
        <w:rPr>
          <w:rStyle w:val="eop"/>
          <w:rFonts w:ascii="Arial" w:eastAsia="Arial" w:hAnsi="Arial"/>
        </w:rPr>
        <w:t xml:space="preserve">Critical Thinking and Problem Solving: </w:t>
      </w:r>
    </w:p>
    <w:p w14:paraId="064CC1D8" w14:textId="77777777" w:rsidR="00CE4449" w:rsidRDefault="00CE4449" w:rsidP="00FF022F">
      <w:pPr>
        <w:pStyle w:val="ListParagraph"/>
        <w:numPr>
          <w:ilvl w:val="0"/>
          <w:numId w:val="20"/>
        </w:numPr>
        <w:spacing w:before="0" w:after="0" w:line="276" w:lineRule="auto"/>
        <w:rPr>
          <w:rFonts w:ascii="Arial" w:hAnsi="Arial"/>
          <w:color w:val="000000"/>
          <w:lang w:eastAsia="zh-CN"/>
        </w:rPr>
      </w:pPr>
      <w:r w:rsidRPr="1600291A">
        <w:rPr>
          <w:rFonts w:ascii="Arial" w:hAnsi="Arial"/>
          <w:color w:val="000000"/>
          <w:lang w:eastAsia="zh-CN"/>
        </w:rPr>
        <w:t xml:space="preserve">Seeks resolution of problems through policy or process guidelines </w:t>
      </w:r>
    </w:p>
    <w:p w14:paraId="49B536F6" w14:textId="77777777" w:rsidR="00CE4449" w:rsidRDefault="00CE4449" w:rsidP="00FF022F">
      <w:pPr>
        <w:pStyle w:val="ListParagraph"/>
        <w:numPr>
          <w:ilvl w:val="0"/>
          <w:numId w:val="20"/>
        </w:numPr>
        <w:spacing w:before="0" w:after="0" w:line="276" w:lineRule="auto"/>
        <w:rPr>
          <w:rFonts w:ascii="Arial" w:hAnsi="Arial"/>
          <w:color w:val="000000"/>
          <w:lang w:eastAsia="zh-CN"/>
        </w:rPr>
      </w:pPr>
      <w:r w:rsidRPr="1600291A">
        <w:rPr>
          <w:rFonts w:ascii="Arial" w:hAnsi="Arial"/>
          <w:color w:val="000000"/>
          <w:lang w:eastAsia="zh-CN"/>
        </w:rPr>
        <w:t>Otherwise seeks guidance by providing information and ideas relevant towards resolution of problem</w:t>
      </w:r>
    </w:p>
    <w:p w14:paraId="7E6E33B2" w14:textId="480A5DBF" w:rsidR="007C63A8" w:rsidRPr="004073FD" w:rsidRDefault="00CE4449" w:rsidP="00FF022F">
      <w:pPr>
        <w:numPr>
          <w:ilvl w:val="0"/>
          <w:numId w:val="20"/>
        </w:numPr>
        <w:spacing w:before="0" w:after="0" w:line="276" w:lineRule="atLeast"/>
        <w:contextualSpacing/>
        <w:rPr>
          <w:rFonts w:ascii="Arial" w:eastAsia="PMingLiU" w:hAnsi="Arial"/>
          <w:color w:val="363534"/>
        </w:rPr>
      </w:pPr>
      <w:r w:rsidRPr="1600291A">
        <w:rPr>
          <w:rFonts w:ascii="Arial" w:hAnsi="Arial"/>
          <w:color w:val="000000"/>
          <w:lang w:eastAsia="zh-CN"/>
        </w:rPr>
        <w:t>Understands concepts enabling improvements in critical thinking and problem solving</w:t>
      </w:r>
    </w:p>
    <w:p w14:paraId="3B4BADB4" w14:textId="77777777" w:rsidR="004073FD" w:rsidRPr="007C63A8" w:rsidRDefault="004073FD" w:rsidP="004073FD">
      <w:pPr>
        <w:spacing w:before="0" w:after="0" w:line="276" w:lineRule="atLeast"/>
        <w:ind w:left="720"/>
        <w:contextualSpacing/>
        <w:rPr>
          <w:rFonts w:ascii="Arial" w:eastAsia="PMingLiU" w:hAnsi="Arial"/>
          <w:color w:val="363534"/>
        </w:rPr>
      </w:pPr>
    </w:p>
    <w:p w14:paraId="3F19511A" w14:textId="77777777" w:rsidR="00530652" w:rsidRDefault="00530652">
      <w:pPr>
        <w:rPr>
          <w:rFonts w:ascii="Arial" w:hAnsi="Arial" w:cs="Arial"/>
          <w:bCs/>
          <w:color w:val="442D97"/>
          <w:sz w:val="28"/>
          <w:szCs w:val="28"/>
          <w:lang w:eastAsia="zh-CN"/>
        </w:rPr>
      </w:pPr>
      <w:r>
        <w:rPr>
          <w:rFonts w:ascii="Arial" w:hAnsi="Arial" w:cs="Arial"/>
          <w:bCs/>
          <w:color w:val="442D97"/>
          <w:sz w:val="28"/>
          <w:szCs w:val="28"/>
          <w:lang w:eastAsia="zh-CN"/>
        </w:rPr>
        <w:br w:type="page"/>
      </w:r>
    </w:p>
    <w:p w14:paraId="72CE8D2C" w14:textId="371516D2" w:rsidR="00495B3B" w:rsidRPr="00495B3B" w:rsidRDefault="00495B3B" w:rsidP="009129D0">
      <w:pPr>
        <w:pStyle w:val="Heading3"/>
        <w:rPr>
          <w:lang w:eastAsia="zh-CN"/>
        </w:rPr>
      </w:pPr>
      <w:r w:rsidRPr="00495B3B">
        <w:rPr>
          <w:lang w:eastAsia="zh-CN"/>
        </w:rPr>
        <w:lastRenderedPageBreak/>
        <w:t>Position specific requirements</w:t>
      </w:r>
    </w:p>
    <w:tbl>
      <w:tblPr>
        <w:tblStyle w:val="TableGrid"/>
        <w:tblW w:w="0" w:type="auto"/>
        <w:tblLook w:val="04A0" w:firstRow="1" w:lastRow="0" w:firstColumn="1" w:lastColumn="0" w:noHBand="0" w:noVBand="1"/>
      </w:tblPr>
      <w:tblGrid>
        <w:gridCol w:w="3402"/>
        <w:gridCol w:w="6803"/>
      </w:tblGrid>
      <w:tr w:rsidR="00802C40" w:rsidRPr="006E2410" w14:paraId="630E879E"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F3D0C2A" w14:textId="77777777" w:rsidR="00802C40" w:rsidRPr="00076C66" w:rsidRDefault="00802C40">
            <w:pPr>
              <w:rPr>
                <w:rFonts w:cstheme="minorHAnsi"/>
                <w:color w:val="111111" w:themeColor="text1" w:themeShade="80"/>
              </w:rPr>
            </w:pPr>
            <w:r w:rsidRPr="00076C66">
              <w:rPr>
                <w:rFonts w:cstheme="minorHAnsi"/>
                <w:color w:val="111111" w:themeColor="text1" w:themeShade="80"/>
              </w:rPr>
              <w:t>Financial Delegation Value</w:t>
            </w:r>
          </w:p>
        </w:tc>
        <w:tc>
          <w:tcPr>
            <w:tcW w:w="6803" w:type="dxa"/>
            <w:shd w:val="clear" w:color="auto" w:fill="auto"/>
          </w:tcPr>
          <w:p w14:paraId="5408721C" w14:textId="7CA84DB4" w:rsidR="00802C40" w:rsidRPr="00076C66" w:rsidRDefault="00802C40">
            <w:pPr>
              <w:cnfStyle w:val="100000000000" w:firstRow="1"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w:t>
            </w:r>
            <w:r>
              <w:rPr>
                <w:rFonts w:cstheme="minorHAnsi"/>
                <w:color w:val="111111" w:themeColor="text1" w:themeShade="80"/>
              </w:rPr>
              <w:t>0.</w:t>
            </w:r>
            <w:r w:rsidRPr="00076C66">
              <w:rPr>
                <w:rFonts w:cstheme="minorHAnsi"/>
                <w:color w:val="111111" w:themeColor="text1" w:themeShade="80"/>
              </w:rPr>
              <w:t xml:space="preserve"> A declaration of Private Interests will be required for positions with financial delegations of &gt;$20,000</w:t>
            </w:r>
          </w:p>
        </w:tc>
      </w:tr>
      <w:tr w:rsidR="00802C40" w:rsidRPr="001B1027" w14:paraId="579D6409"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F75A45F" w14:textId="77777777" w:rsidR="00802C40" w:rsidRPr="00485D23" w:rsidRDefault="00802C40">
            <w:pPr>
              <w:pStyle w:val="ListParagraph"/>
              <w:spacing w:line="240" w:lineRule="auto"/>
              <w:ind w:left="0"/>
              <w:outlineLvl w:val="1"/>
              <w:rPr>
                <w:rFonts w:cstheme="minorHAnsi"/>
              </w:rPr>
            </w:pPr>
            <w:r w:rsidRPr="00485D23">
              <w:rPr>
                <w:rFonts w:cstheme="minorHAnsi"/>
              </w:rPr>
              <w:t>The occupational health and safety    requirements of this position may include, but are not limited to:</w:t>
            </w:r>
          </w:p>
          <w:p w14:paraId="1F2FA08A" w14:textId="77777777" w:rsidR="00802C40" w:rsidRPr="00485D23" w:rsidRDefault="00802C40">
            <w:pPr>
              <w:rPr>
                <w:rFonts w:cstheme="minorHAnsi"/>
                <w:color w:val="111111" w:themeColor="text1" w:themeShade="80"/>
              </w:rPr>
            </w:pPr>
          </w:p>
        </w:tc>
        <w:tc>
          <w:tcPr>
            <w:tcW w:w="6803" w:type="dxa"/>
          </w:tcPr>
          <w:p w14:paraId="012E8150"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a variety of physical tasks including endurance walking, lifting, handling or movement of heavy and awkward objects.</w:t>
            </w:r>
          </w:p>
          <w:p w14:paraId="70238FDC"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or working near manual powered hand tools.</w:t>
            </w:r>
          </w:p>
          <w:p w14:paraId="1F52D4CD"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Participation on rosters for both emergency response and planned burning.</w:t>
            </w:r>
          </w:p>
          <w:p w14:paraId="47BA6E73"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Travelling away from the home workcentre to other regional locations within the state or interstate may be required. Working in remote locations with the possibility of camping for up to a week at a time.</w:t>
            </w:r>
          </w:p>
          <w:p w14:paraId="562C1189" w14:textId="5E998A7F"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Travelling in or working near heavy plant, 4WDs, vehicles, helicopters and light aircraft and working from heights.</w:t>
            </w:r>
          </w:p>
          <w:p w14:paraId="73A993D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in environments subject to extreme heat, cold, dust, smoke, pollens and chemical and biological agents.</w:t>
            </w:r>
            <w:r w:rsidRPr="00694849" w:rsidDel="00E6107E">
              <w:rPr>
                <w:rFonts w:cstheme="minorHAnsi"/>
              </w:rPr>
              <w:t xml:space="preserve"> </w:t>
            </w:r>
          </w:p>
          <w:p w14:paraId="4B99FF4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Wearing personal protective equipment and clothing, including equipment that may increase metabolic heat and workloads, and reduce vision, respiration, smell, touch and hearing.</w:t>
            </w:r>
          </w:p>
          <w:p w14:paraId="6DE3A5B4"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work requiring sustained physical effort and intense concentration in adverse conditions over extended periods of time.</w:t>
            </w:r>
          </w:p>
          <w:p w14:paraId="5158D2D7" w14:textId="77777777" w:rsidR="00802C40" w:rsidRPr="00485D23"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Work associated with firefighting and other emergency responses may be required (e.g. overtime, standby duty, unusual hours of shift work duty, weekend work, long shifts, work at night, weekends and public holidays).</w:t>
            </w:r>
          </w:p>
        </w:tc>
      </w:tr>
      <w:tr w:rsidR="00802C40" w:rsidRPr="001B1027" w14:paraId="30446CF3"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C13969E" w14:textId="77777777" w:rsidR="00802C40" w:rsidRPr="00076C66" w:rsidRDefault="00802C40">
            <w:pPr>
              <w:rPr>
                <w:rFonts w:cstheme="minorHAnsi"/>
                <w:color w:val="111111" w:themeColor="text1" w:themeShade="80"/>
              </w:rPr>
            </w:pPr>
            <w:r w:rsidRPr="00076C66">
              <w:rPr>
                <w:rFonts w:cstheme="minorHAnsi"/>
                <w:color w:val="111111" w:themeColor="text1" w:themeShade="80"/>
              </w:rPr>
              <w:t>D</w:t>
            </w:r>
            <w:r>
              <w:rPr>
                <w:rFonts w:cstheme="minorHAnsi"/>
                <w:color w:val="111111" w:themeColor="text1" w:themeShade="80"/>
              </w:rPr>
              <w:t>EECA</w:t>
            </w:r>
            <w:r w:rsidRPr="00076C66">
              <w:rPr>
                <w:rFonts w:cstheme="minorHAnsi"/>
                <w:color w:val="111111" w:themeColor="text1" w:themeShade="80"/>
              </w:rPr>
              <w:t xml:space="preserve"> will conduct relevant checks about applicants</w:t>
            </w:r>
            <w:r>
              <w:rPr>
                <w:rFonts w:cstheme="minorHAnsi"/>
                <w:color w:val="111111" w:themeColor="text1" w:themeShade="80"/>
              </w:rPr>
              <w:t xml:space="preserve"> and </w:t>
            </w:r>
            <w:r w:rsidRPr="00076C66">
              <w:rPr>
                <w:rFonts w:cstheme="minorHAnsi"/>
                <w:color w:val="111111" w:themeColor="text1" w:themeShade="80"/>
              </w:rPr>
              <w:t>the information provided within</w:t>
            </w:r>
            <w:r>
              <w:rPr>
                <w:rFonts w:cstheme="minorHAnsi"/>
                <w:color w:val="111111" w:themeColor="text1" w:themeShade="80"/>
              </w:rPr>
              <w:t xml:space="preserve"> an</w:t>
            </w:r>
            <w:r w:rsidRPr="00076C66">
              <w:rPr>
                <w:rFonts w:cstheme="minorHAnsi"/>
                <w:color w:val="111111" w:themeColor="text1" w:themeShade="80"/>
              </w:rPr>
              <w:t xml:space="preserve"> application. </w:t>
            </w:r>
            <w:r>
              <w:rPr>
                <w:rFonts w:cstheme="minorHAnsi"/>
                <w:color w:val="111111" w:themeColor="text1" w:themeShade="80"/>
              </w:rPr>
              <w:t>C</w:t>
            </w:r>
            <w:r w:rsidRPr="00076C66">
              <w:rPr>
                <w:rFonts w:cstheme="minorHAnsi"/>
                <w:color w:val="111111" w:themeColor="text1" w:themeShade="80"/>
              </w:rPr>
              <w:t>hecks will</w:t>
            </w:r>
            <w:r>
              <w:rPr>
                <w:rFonts w:cstheme="minorHAnsi"/>
                <w:color w:val="111111" w:themeColor="text1" w:themeShade="80"/>
              </w:rPr>
              <w:t xml:space="preserve"> </w:t>
            </w:r>
            <w:r w:rsidRPr="00076C66">
              <w:rPr>
                <w:rFonts w:cstheme="minorHAnsi"/>
                <w:color w:val="111111" w:themeColor="text1" w:themeShade="80"/>
              </w:rPr>
              <w:t xml:space="preserve">include but are not limited to: </w:t>
            </w:r>
          </w:p>
          <w:p w14:paraId="26861413" w14:textId="77777777" w:rsidR="00802C40" w:rsidRDefault="00802C40">
            <w:pPr>
              <w:rPr>
                <w:rFonts w:cstheme="minorHAnsi"/>
                <w:color w:val="111111" w:themeColor="text1" w:themeShade="80"/>
              </w:rPr>
            </w:pPr>
          </w:p>
          <w:p w14:paraId="00BCED3B" w14:textId="77777777" w:rsidR="00802C40" w:rsidRPr="003178CB" w:rsidRDefault="00802C40">
            <w:pPr>
              <w:tabs>
                <w:tab w:val="left" w:pos="2500"/>
              </w:tabs>
              <w:rPr>
                <w:rFonts w:cstheme="minorHAnsi"/>
              </w:rPr>
            </w:pPr>
            <w:r>
              <w:rPr>
                <w:rFonts w:cstheme="minorHAnsi"/>
              </w:rPr>
              <w:tab/>
            </w:r>
          </w:p>
        </w:tc>
        <w:tc>
          <w:tcPr>
            <w:tcW w:w="6803" w:type="dxa"/>
          </w:tcPr>
          <w:p w14:paraId="6AE5991E" w14:textId="77777777" w:rsidR="00802C40" w:rsidRPr="00076C66" w:rsidRDefault="00802C40">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A Declaration and Consent form consenting to DE</w:t>
            </w:r>
            <w:r>
              <w:rPr>
                <w:rFonts w:cstheme="minorHAnsi"/>
                <w:color w:val="111111" w:themeColor="text1" w:themeShade="80"/>
              </w:rPr>
              <w:t>ECA</w:t>
            </w:r>
            <w:r w:rsidRPr="00076C66">
              <w:rPr>
                <w:rFonts w:cstheme="minorHAnsi"/>
                <w:color w:val="111111" w:themeColor="text1" w:themeShade="80"/>
              </w:rPr>
              <w:t xml:space="preserve"> contacting current and previous employer(s) to substantiate employment history, past conduct and performance is required. </w:t>
            </w:r>
          </w:p>
          <w:p w14:paraId="053005F2" w14:textId="77777777" w:rsidR="00802C40" w:rsidRDefault="00802C40">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A satisfactory National Police Check will be required (for all non-</w:t>
            </w:r>
            <w:r>
              <w:rPr>
                <w:rFonts w:cstheme="minorHAnsi"/>
                <w:color w:val="111111" w:themeColor="text1" w:themeShade="80"/>
              </w:rPr>
              <w:t>DEECA</w:t>
            </w:r>
            <w:r w:rsidRPr="00076C66">
              <w:rPr>
                <w:rFonts w:cstheme="minorHAnsi"/>
                <w:color w:val="111111" w:themeColor="text1" w:themeShade="80"/>
              </w:rPr>
              <w:t xml:space="preserve"> employees).</w:t>
            </w:r>
          </w:p>
          <w:p w14:paraId="0090060A" w14:textId="77777777" w:rsidR="00802C40" w:rsidRPr="00076C66"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This position has a requirement to work shift work or out of hours work will be required that will involve evening or weekend work including occasional overnight travel.</w:t>
            </w:r>
          </w:p>
        </w:tc>
      </w:tr>
      <w:tr w:rsidR="00802C40" w:rsidRPr="00694849" w14:paraId="66D927A0"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C146C69" w14:textId="77777777" w:rsidR="00802C40" w:rsidRPr="00076C66" w:rsidRDefault="00802C40">
            <w:pPr>
              <w:spacing w:before="120" w:after="120"/>
              <w:rPr>
                <w:rFonts w:cstheme="minorHAnsi"/>
                <w:color w:val="111111" w:themeColor="text1" w:themeShade="80"/>
              </w:rPr>
            </w:pPr>
            <w:r w:rsidRPr="00A30AC0">
              <w:rPr>
                <w:rFonts w:ascii="Arial" w:hAnsi="Arial"/>
                <w:color w:val="111111" w:themeColor="text1" w:themeShade="80"/>
              </w:rPr>
              <w:t>Mandatory Requirements</w:t>
            </w:r>
          </w:p>
        </w:tc>
        <w:tc>
          <w:tcPr>
            <w:tcW w:w="6803" w:type="dxa"/>
          </w:tcPr>
          <w:p w14:paraId="468FDE16" w14:textId="77777777" w:rsidR="00802C40" w:rsidRPr="001D00EE"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Hold a current manual Drivers Licence (Conditions A, I &amp; V not acceptable for employment). </w:t>
            </w:r>
          </w:p>
          <w:p w14:paraId="1847BD5F" w14:textId="77777777" w:rsidR="00802C40" w:rsidRPr="001D00EE"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Be an Australian Citizen, Permanent Resident or hold a valid work visa for the employment period. </w:t>
            </w:r>
          </w:p>
          <w:p w14:paraId="0A74DA83" w14:textId="15792A03" w:rsidR="00B20D46" w:rsidRPr="001D00EE" w:rsidRDefault="00B20D46" w:rsidP="00B20D46">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F56351">
              <w:rPr>
                <w:rFonts w:cstheme="minorHAnsi"/>
                <w:color w:val="111111" w:themeColor="text1" w:themeShade="80"/>
              </w:rPr>
              <w:t xml:space="preserve">Meet the </w:t>
            </w:r>
            <w:r w:rsidRPr="00F56351">
              <w:rPr>
                <w:rFonts w:cstheme="minorHAnsi"/>
                <w:b/>
                <w:bCs/>
                <w:color w:val="111111" w:themeColor="text1" w:themeShade="80"/>
              </w:rPr>
              <w:t xml:space="preserve">“Category </w:t>
            </w:r>
            <w:r w:rsidR="00E25B6F" w:rsidRPr="000B70E1">
              <w:rPr>
                <w:rFonts w:cstheme="minorHAnsi"/>
                <w:b/>
                <w:bCs/>
                <w:color w:val="111111" w:themeColor="text1" w:themeShade="80"/>
              </w:rPr>
              <w:t>B – Firefighter Arduous</w:t>
            </w:r>
            <w:r w:rsidRPr="00F56351">
              <w:rPr>
                <w:rFonts w:cstheme="minorHAnsi"/>
                <w:b/>
                <w:bCs/>
                <w:color w:val="111111" w:themeColor="text1" w:themeShade="80"/>
              </w:rPr>
              <w:t>”</w:t>
            </w:r>
            <w:r w:rsidRPr="00F56351">
              <w:rPr>
                <w:rFonts w:cstheme="minorHAnsi"/>
                <w:color w:val="111111" w:themeColor="text1" w:themeShade="80"/>
              </w:rPr>
              <w:t xml:space="preserve"> medical and fitness requirements. This requires meeting the DEECA firefighter medical assessment requirements at least every two years (or as specified by the assessing doctor), and successful completion of the “Pack Hike Test” prior to each </w:t>
            </w:r>
            <w:r w:rsidR="00E25B6F">
              <w:rPr>
                <w:rFonts w:cstheme="minorHAnsi"/>
                <w:color w:val="111111" w:themeColor="text1" w:themeShade="80"/>
              </w:rPr>
              <w:t>fire season</w:t>
            </w:r>
            <w:r w:rsidRPr="00F56351">
              <w:rPr>
                <w:rFonts w:cstheme="minorHAnsi"/>
                <w:color w:val="111111" w:themeColor="text1" w:themeShade="80"/>
              </w:rPr>
              <w:t>. This requirement also includes notification of any changes in your medical condition prior or after your medical assessment.</w:t>
            </w:r>
          </w:p>
          <w:p w14:paraId="1338B504" w14:textId="4B94ADA1" w:rsidR="00802C40" w:rsidRDefault="00802C40">
            <w:pPr>
              <w:cnfStyle w:val="000000000000" w:firstRow="0" w:lastRow="0" w:firstColumn="0" w:lastColumn="0" w:oddVBand="0" w:evenVBand="0" w:oddHBand="0" w:evenHBand="0" w:firstRowFirstColumn="0" w:firstRowLastColumn="0" w:lastRowFirstColumn="0" w:lastRowLastColumn="0"/>
              <w:rPr>
                <w:rFonts w:cstheme="minorBidi"/>
                <w:color w:val="111111" w:themeColor="text1" w:themeShade="80"/>
              </w:rPr>
            </w:pPr>
            <w:r w:rsidRPr="001D00EE">
              <w:rPr>
                <w:rFonts w:cstheme="minorBidi"/>
                <w:color w:val="111111" w:themeColor="text1" w:themeShade="80"/>
              </w:rPr>
              <w:t>Biannual medical and annual task-based assessments are an ongoing requirement of the role.</w:t>
            </w:r>
          </w:p>
          <w:p w14:paraId="737AFFC8" w14:textId="77777777" w:rsidR="00802C40" w:rsidRDefault="00311B6B" w:rsidP="00311B6B">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B70E1">
              <w:rPr>
                <w:rFonts w:cstheme="minorHAnsi"/>
                <w:color w:val="111111" w:themeColor="text1" w:themeShade="80"/>
              </w:rPr>
              <w:t>Ability to achieve competent result in the D</w:t>
            </w:r>
            <w:r>
              <w:rPr>
                <w:rFonts w:cstheme="minorHAnsi"/>
                <w:color w:val="111111" w:themeColor="text1" w:themeShade="80"/>
              </w:rPr>
              <w:t>EECA</w:t>
            </w:r>
            <w:r w:rsidRPr="000B70E1">
              <w:rPr>
                <w:rFonts w:cstheme="minorHAnsi"/>
                <w:color w:val="111111" w:themeColor="text1" w:themeShade="80"/>
              </w:rPr>
              <w:t xml:space="preserve"> General Firefighter accreditation.</w:t>
            </w:r>
          </w:p>
          <w:p w14:paraId="01850338" w14:textId="4A89D52F" w:rsidR="00D03627" w:rsidRPr="001D00EE" w:rsidRDefault="00D03627" w:rsidP="00311B6B">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B3026">
              <w:rPr>
                <w:rFonts w:cstheme="minorHAnsi"/>
                <w:color w:val="111111" w:themeColor="text1" w:themeShade="80"/>
              </w:rPr>
              <w:t xml:space="preserve">Cert IV </w:t>
            </w:r>
            <w:r w:rsidR="00C63CF1" w:rsidRPr="00BE67A7">
              <w:rPr>
                <w:rFonts w:cstheme="minorHAnsi"/>
                <w:color w:val="111111" w:themeColor="text1" w:themeShade="80"/>
              </w:rPr>
              <w:t>Training and Assessment (TAE40122</w:t>
            </w:r>
            <w:r w:rsidRPr="000B3026">
              <w:rPr>
                <w:rFonts w:cstheme="minorHAnsi"/>
                <w:color w:val="111111" w:themeColor="text1" w:themeShade="80"/>
              </w:rPr>
              <w:t>)</w:t>
            </w:r>
            <w:r>
              <w:rPr>
                <w:rFonts w:cstheme="minorHAnsi"/>
                <w:color w:val="111111" w:themeColor="text1" w:themeShade="80"/>
              </w:rPr>
              <w:t xml:space="preserve"> or equivalent.</w:t>
            </w:r>
          </w:p>
        </w:tc>
      </w:tr>
      <w:tr w:rsidR="006B37AD" w:rsidRPr="007F1CFE" w14:paraId="5858B16E"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A79E437" w14:textId="09781327" w:rsidR="006B37AD" w:rsidRPr="007F1CFE" w:rsidRDefault="00DC2E35">
            <w:pPr>
              <w:spacing w:before="120" w:after="120"/>
              <w:rPr>
                <w:rFonts w:ascii="Arial" w:hAnsi="Arial"/>
                <w:color w:val="111111" w:themeColor="text1" w:themeShade="80"/>
              </w:rPr>
            </w:pPr>
            <w:r>
              <w:rPr>
                <w:rFonts w:ascii="Arial" w:hAnsi="Arial"/>
                <w:color w:val="111111" w:themeColor="text1" w:themeShade="80"/>
              </w:rPr>
              <w:t>Role</w:t>
            </w:r>
            <w:r w:rsidR="006B37AD" w:rsidRPr="000B70E1">
              <w:rPr>
                <w:rFonts w:ascii="Arial" w:hAnsi="Arial"/>
                <w:color w:val="111111" w:themeColor="text1" w:themeShade="80"/>
              </w:rPr>
              <w:t xml:space="preserve"> requirements (achieve accreditations and maintain competencies)</w:t>
            </w:r>
          </w:p>
        </w:tc>
        <w:tc>
          <w:tcPr>
            <w:tcW w:w="6803" w:type="dxa"/>
          </w:tcPr>
          <w:p w14:paraId="36EE6176" w14:textId="77777777" w:rsidR="006B37AD" w:rsidRPr="001D00EE" w:rsidRDefault="006B37AD" w:rsidP="00FF022F">
            <w:pPr>
              <w:pStyle w:val="ListParagraph"/>
              <w:numPr>
                <w:ilvl w:val="0"/>
                <w:numId w:val="19"/>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Safe and effective use of tools and equipment including non-powered and small hand tools, chainsaws, brush-cutters and pole saws, basic carpentry, small pumps (slip on/tanker and filler), field radios and other communication equipment. </w:t>
            </w:r>
          </w:p>
          <w:p w14:paraId="721DBC6A" w14:textId="77777777" w:rsidR="006B37AD" w:rsidRPr="001D00EE" w:rsidRDefault="006B37AD" w:rsidP="00FF022F">
            <w:pPr>
              <w:pStyle w:val="ListParagraph"/>
              <w:numPr>
                <w:ilvl w:val="0"/>
                <w:numId w:val="19"/>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Application of Safe Work Practices including awareness of Regulations and Codes of Practice (Manual Handling, Noise, Dangerous Goods, Prevention of Falls, Plant), use of Standard </w:t>
            </w:r>
            <w:r w:rsidRPr="001D00EE">
              <w:rPr>
                <w:rFonts w:cstheme="minorHAnsi"/>
                <w:color w:val="111111" w:themeColor="text1" w:themeShade="80"/>
              </w:rPr>
              <w:lastRenderedPageBreak/>
              <w:t>Operating Procedures, use of Job Safety Analysis (JSAs)/Risk Assessments/Site Safety Surveys.</w:t>
            </w:r>
          </w:p>
          <w:p w14:paraId="79D21275" w14:textId="77777777" w:rsidR="006B37AD" w:rsidRPr="001D00EE" w:rsidRDefault="006B37AD" w:rsidP="00FF022F">
            <w:pPr>
              <w:pStyle w:val="ListParagraph"/>
              <w:numPr>
                <w:ilvl w:val="0"/>
                <w:numId w:val="19"/>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High level of understanding in Department policies and procedures.</w:t>
            </w:r>
          </w:p>
          <w:p w14:paraId="240474D0" w14:textId="7975BB12" w:rsidR="00B40374" w:rsidRPr="00B40374" w:rsidRDefault="00B40374" w:rsidP="00FF022F">
            <w:pPr>
              <w:pStyle w:val="ListParagraph"/>
              <w:numPr>
                <w:ilvl w:val="0"/>
                <w:numId w:val="19"/>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B40374">
              <w:rPr>
                <w:rFonts w:cstheme="minorHAnsi"/>
                <w:color w:val="111111" w:themeColor="text1" w:themeShade="80"/>
              </w:rPr>
              <w:t>Training, accreditations and experience in the safe and effective driving of manual 4WD vehicles</w:t>
            </w:r>
            <w:r w:rsidR="003C5715">
              <w:rPr>
                <w:rFonts w:cstheme="minorHAnsi"/>
                <w:color w:val="111111" w:themeColor="text1" w:themeShade="80"/>
              </w:rPr>
              <w:t>, heavy vehicles or machinery</w:t>
            </w:r>
            <w:r w:rsidRPr="00B40374">
              <w:rPr>
                <w:rFonts w:cstheme="minorHAnsi"/>
                <w:color w:val="111111" w:themeColor="text1" w:themeShade="80"/>
              </w:rPr>
              <w:t>.</w:t>
            </w:r>
          </w:p>
          <w:p w14:paraId="5A02273A" w14:textId="77777777" w:rsidR="00B40374" w:rsidRPr="00B40374" w:rsidRDefault="00B40374" w:rsidP="00FF022F">
            <w:pPr>
              <w:pStyle w:val="ListParagraph"/>
              <w:numPr>
                <w:ilvl w:val="0"/>
                <w:numId w:val="19"/>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B40374">
              <w:rPr>
                <w:rFonts w:cstheme="minorHAnsi"/>
                <w:color w:val="111111" w:themeColor="text1" w:themeShade="80"/>
              </w:rPr>
              <w:t>Level 2 First Aid (preferred)</w:t>
            </w:r>
          </w:p>
          <w:p w14:paraId="1FA7C9D8" w14:textId="77777777" w:rsidR="00B40374" w:rsidRPr="00957940" w:rsidRDefault="00B40374" w:rsidP="00957940">
            <w:p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957940">
              <w:rPr>
                <w:rFonts w:cstheme="minorHAnsi"/>
                <w:color w:val="111111" w:themeColor="text1" w:themeShade="80"/>
              </w:rPr>
              <w:t>A minimum of one of the following:</w:t>
            </w:r>
          </w:p>
          <w:p w14:paraId="02F71AEB" w14:textId="77777777" w:rsidR="00B40374" w:rsidRPr="00B40374" w:rsidRDefault="00B40374" w:rsidP="00FF022F">
            <w:pPr>
              <w:pStyle w:val="ListParagraph"/>
              <w:numPr>
                <w:ilvl w:val="0"/>
                <w:numId w:val="19"/>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B40374">
              <w:rPr>
                <w:rFonts w:cstheme="minorHAnsi"/>
                <w:color w:val="111111" w:themeColor="text1" w:themeShade="80"/>
              </w:rPr>
              <w:t>Crew Leader/Operations Officer Level 1</w:t>
            </w:r>
          </w:p>
          <w:p w14:paraId="5CD06CBB" w14:textId="234C2BF8" w:rsidR="00B40374" w:rsidRPr="00B40374" w:rsidRDefault="00B40374" w:rsidP="00FF022F">
            <w:pPr>
              <w:pStyle w:val="ListParagraph"/>
              <w:numPr>
                <w:ilvl w:val="0"/>
                <w:numId w:val="19"/>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B40374">
              <w:rPr>
                <w:rFonts w:cstheme="minorHAnsi"/>
                <w:color w:val="111111" w:themeColor="text1" w:themeShade="80"/>
              </w:rPr>
              <w:t xml:space="preserve">Chainsaw Operation </w:t>
            </w:r>
            <w:r w:rsidR="00957940">
              <w:rPr>
                <w:rFonts w:cstheme="minorHAnsi"/>
                <w:color w:val="111111" w:themeColor="text1" w:themeShade="80"/>
              </w:rPr>
              <w:t>-</w:t>
            </w:r>
            <w:r w:rsidRPr="00B40374">
              <w:rPr>
                <w:rFonts w:cstheme="minorHAnsi"/>
                <w:color w:val="111111" w:themeColor="text1" w:themeShade="80"/>
              </w:rPr>
              <w:t xml:space="preserve"> Faller Intermediate or Advanced </w:t>
            </w:r>
          </w:p>
          <w:p w14:paraId="42E82717" w14:textId="77777777" w:rsidR="00B40374" w:rsidRPr="00B40374" w:rsidRDefault="00B40374" w:rsidP="00FF022F">
            <w:pPr>
              <w:pStyle w:val="ListParagraph"/>
              <w:numPr>
                <w:ilvl w:val="0"/>
                <w:numId w:val="19"/>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B40374">
              <w:rPr>
                <w:rFonts w:cstheme="minorHAnsi"/>
                <w:color w:val="111111" w:themeColor="text1" w:themeShade="80"/>
              </w:rPr>
              <w:t>Plant Operation</w:t>
            </w:r>
          </w:p>
          <w:p w14:paraId="79BCBAD7" w14:textId="5F307013" w:rsidR="006B37AD" w:rsidRPr="000B70E1" w:rsidRDefault="00B40374" w:rsidP="00FF022F">
            <w:pPr>
              <w:pStyle w:val="ListParagraph"/>
              <w:numPr>
                <w:ilvl w:val="0"/>
                <w:numId w:val="19"/>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B40374">
              <w:rPr>
                <w:rFonts w:cstheme="minorHAnsi"/>
                <w:color w:val="111111" w:themeColor="text1" w:themeShade="80"/>
              </w:rPr>
              <w:t>Planned Burn Operations Officer</w:t>
            </w:r>
          </w:p>
        </w:tc>
      </w:tr>
      <w:tr w:rsidR="00802C40" w:rsidRPr="007F1CFE" w14:paraId="7970F6B2"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3D20C61" w14:textId="77777777" w:rsidR="00802C40" w:rsidRPr="007F1CFE" w:rsidRDefault="00802C40">
            <w:pPr>
              <w:spacing w:before="120" w:after="120"/>
              <w:rPr>
                <w:rFonts w:ascii="Arial" w:hAnsi="Arial"/>
                <w:color w:val="111111" w:themeColor="text1" w:themeShade="80"/>
              </w:rPr>
            </w:pPr>
            <w:r w:rsidRPr="007F1CFE">
              <w:rPr>
                <w:rFonts w:ascii="Arial" w:hAnsi="Arial"/>
                <w:color w:val="111111" w:themeColor="text1" w:themeShade="80"/>
              </w:rPr>
              <w:lastRenderedPageBreak/>
              <w:t>Employment terms and conditions</w:t>
            </w:r>
          </w:p>
          <w:p w14:paraId="1C31AFB8" w14:textId="77777777" w:rsidR="00802C40" w:rsidRPr="007F1CFE" w:rsidRDefault="00802C40">
            <w:pPr>
              <w:spacing w:before="120" w:after="120"/>
              <w:rPr>
                <w:rFonts w:ascii="Arial" w:hAnsi="Arial"/>
                <w:color w:val="111111" w:themeColor="text1" w:themeShade="80"/>
              </w:rPr>
            </w:pPr>
          </w:p>
        </w:tc>
        <w:tc>
          <w:tcPr>
            <w:tcW w:w="6803" w:type="dxa"/>
          </w:tcPr>
          <w:p w14:paraId="392EEE73" w14:textId="11CBF24F" w:rsidR="00802C40" w:rsidRPr="000A5900"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Conditions of employment will be governed by the </w:t>
            </w:r>
            <w:r w:rsidRPr="00BC1006">
              <w:rPr>
                <w:rFonts w:cstheme="minorHAnsi"/>
                <w:i/>
                <w:iCs/>
                <w:color w:val="111111" w:themeColor="text1" w:themeShade="80"/>
              </w:rPr>
              <w:t xml:space="preserve">Field Staff and </w:t>
            </w:r>
            <w:r w:rsidR="008961E6">
              <w:rPr>
                <w:rFonts w:cstheme="minorHAnsi"/>
                <w:i/>
                <w:iCs/>
                <w:color w:val="111111" w:themeColor="text1" w:themeShade="80"/>
              </w:rPr>
              <w:t>Vertebrate Species Management Officer Agreement 2025</w:t>
            </w:r>
            <w:r w:rsidRPr="000A5900">
              <w:rPr>
                <w:rFonts w:cstheme="minorHAnsi"/>
                <w:color w:val="111111" w:themeColor="text1" w:themeShade="80"/>
              </w:rPr>
              <w:t xml:space="preserve"> and the </w:t>
            </w:r>
            <w:r w:rsidRPr="00BC1006">
              <w:rPr>
                <w:rFonts w:cstheme="minorHAnsi"/>
                <w:i/>
                <w:iCs/>
                <w:color w:val="111111" w:themeColor="text1" w:themeShade="80"/>
              </w:rPr>
              <w:t>Public Administration Act 2004</w:t>
            </w:r>
            <w:r w:rsidRPr="000A5900">
              <w:rPr>
                <w:rFonts w:cstheme="minorHAnsi"/>
                <w:color w:val="111111" w:themeColor="text1" w:themeShade="80"/>
              </w:rPr>
              <w:t>.</w:t>
            </w:r>
          </w:p>
          <w:p w14:paraId="587E8BFD" w14:textId="77777777" w:rsidR="00802C40" w:rsidRPr="000A5900"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Non-department applicants will be subject to a probation period of six months.</w:t>
            </w:r>
          </w:p>
          <w:p w14:paraId="09CD5D6D" w14:textId="77777777" w:rsidR="00802C40" w:rsidRPr="000A5900"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Shift work or out of hours work that will involve evening or weekend work including occasional overnight travel will be required. </w:t>
            </w:r>
          </w:p>
          <w:p w14:paraId="2685E362" w14:textId="77777777" w:rsidR="00802C40" w:rsidRPr="00DB34D7"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ascii="Arial" w:eastAsia="Arial" w:hAnsi="Arial" w:cs="Arial"/>
              </w:rPr>
            </w:pPr>
            <w:r w:rsidRPr="000A5900">
              <w:rPr>
                <w:rFonts w:cstheme="minorHAnsi"/>
                <w:color w:val="111111" w:themeColor="text1" w:themeShade="80"/>
              </w:rPr>
              <w:t>Be available for standby for an immediate return to work during the employment period. A maximum 20-minute response time is preferred.</w:t>
            </w:r>
          </w:p>
        </w:tc>
      </w:tr>
      <w:tr w:rsidR="00802C40" w:rsidRPr="007F1CFE" w14:paraId="7A1CCB85"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DB51188" w14:textId="77777777" w:rsidR="00802C40" w:rsidRPr="007F1CFE" w:rsidRDefault="00802C40">
            <w:pPr>
              <w:spacing w:before="120" w:after="120"/>
              <w:rPr>
                <w:rFonts w:ascii="Arial" w:hAnsi="Arial"/>
                <w:color w:val="111111" w:themeColor="text1" w:themeShade="80"/>
              </w:rPr>
            </w:pPr>
            <w:r w:rsidRPr="007F1CFE">
              <w:rPr>
                <w:rFonts w:ascii="Arial" w:hAnsi="Arial"/>
                <w:color w:val="111111" w:themeColor="text1" w:themeShade="80"/>
              </w:rPr>
              <w:t xml:space="preserve">Privacy </w:t>
            </w:r>
          </w:p>
        </w:tc>
        <w:tc>
          <w:tcPr>
            <w:tcW w:w="6803" w:type="dxa"/>
          </w:tcPr>
          <w:p w14:paraId="266E8CD0" w14:textId="77777777" w:rsidR="00802C40" w:rsidRPr="007F1CFE" w:rsidRDefault="00802C40" w:rsidP="00DF2249">
            <w:pPr>
              <w:tabs>
                <w:tab w:val="left" w:pos="360"/>
                <w:tab w:val="left" w:pos="720"/>
              </w:tabs>
              <w:autoSpaceDE w:val="0"/>
              <w:autoSpaceDN w:val="0"/>
              <w:adjustRightInd w:val="0"/>
              <w:spacing w:line="240" w:lineRule="auto"/>
              <w:jc w:val="both"/>
              <w:cnfStyle w:val="000000000000" w:firstRow="0" w:lastRow="0" w:firstColumn="0" w:lastColumn="0" w:oddVBand="0" w:evenVBand="0" w:oddHBand="0" w:evenHBand="0" w:firstRowFirstColumn="0" w:firstRowLastColumn="0" w:lastRowFirstColumn="0" w:lastRowLastColumn="0"/>
              <w:rPr>
                <w:rFonts w:ascii="Arial" w:hAnsi="Arial"/>
                <w:color w:val="111111" w:themeColor="text1" w:themeShade="80"/>
              </w:rPr>
            </w:pPr>
            <w:r w:rsidRPr="007F1CFE">
              <w:rPr>
                <w:rFonts w:cstheme="minorHAnsi"/>
                <w:color w:val="111111" w:themeColor="text1" w:themeShade="80"/>
              </w:rPr>
              <w:t xml:space="preserve">The department affirms that the collection and handling of applications </w:t>
            </w:r>
            <w:r>
              <w:rPr>
                <w:rFonts w:cstheme="minorHAnsi"/>
                <w:color w:val="111111" w:themeColor="text1" w:themeShade="80"/>
              </w:rPr>
              <w:t xml:space="preserve">        </w:t>
            </w:r>
            <w:r w:rsidRPr="007F1CFE">
              <w:rPr>
                <w:rFonts w:cstheme="minorHAnsi"/>
                <w:color w:val="111111" w:themeColor="text1" w:themeShade="80"/>
              </w:rPr>
              <w:t>and personal information will be consistent with the requirements of the Privacy and Data Protection Act 2014.</w:t>
            </w:r>
          </w:p>
        </w:tc>
      </w:tr>
      <w:bookmarkEnd w:id="3"/>
    </w:tbl>
    <w:p w14:paraId="7E402B8B" w14:textId="77777777" w:rsidR="00E25F67" w:rsidRDefault="00E25F67" w:rsidP="00E25F67">
      <w:pPr>
        <w:keepNext/>
        <w:spacing w:beforeLines="160" w:before="384"/>
        <w:contextualSpacing/>
        <w:rPr>
          <w:rFonts w:ascii="Arial" w:hAnsi="Arial" w:cs="Arial"/>
          <w:bCs/>
          <w:color w:val="442D97"/>
          <w:sz w:val="28"/>
          <w:szCs w:val="28"/>
          <w:lang w:eastAsia="zh-CN"/>
        </w:rPr>
      </w:pPr>
    </w:p>
    <w:p w14:paraId="48121BA0" w14:textId="77777777" w:rsidR="00850D52" w:rsidRPr="00495B3B" w:rsidRDefault="00850D52" w:rsidP="00850D52">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79BAA416" w14:textId="77777777" w:rsidR="00850D52" w:rsidRPr="00454423" w:rsidRDefault="00850D52" w:rsidP="00850D52">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0835CD77" w14:textId="77777777" w:rsidR="00850D52" w:rsidRPr="005763CD" w:rsidRDefault="00850D52" w:rsidP="00850D52">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1318103F" w14:textId="77777777" w:rsidR="00850D52" w:rsidRPr="005763CD" w:rsidRDefault="00850D52" w:rsidP="00850D52">
      <w:pPr>
        <w:spacing w:before="0" w:after="0"/>
        <w:rPr>
          <w:rFonts w:ascii="Arial" w:hAnsi="Arial" w:cs="Arial"/>
        </w:rPr>
      </w:pPr>
    </w:p>
    <w:p w14:paraId="1D33F557" w14:textId="77777777" w:rsidR="00850D52" w:rsidRPr="005763CD" w:rsidRDefault="00850D52" w:rsidP="00850D52">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6D57C3C6" w14:textId="77777777" w:rsidR="00850D52" w:rsidRPr="00495B3B" w:rsidRDefault="00850D52" w:rsidP="00850D52">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5AFE7378" w14:textId="77777777" w:rsidR="00850D52" w:rsidRDefault="00850D52" w:rsidP="00850D52">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6EA0BC33" w14:textId="77777777" w:rsidR="00850D52" w:rsidRDefault="00850D52" w:rsidP="00850D52">
      <w:pPr>
        <w:spacing w:before="0" w:after="0" w:line="240" w:lineRule="auto"/>
        <w:jc w:val="both"/>
        <w:rPr>
          <w:rFonts w:ascii="Arial" w:hAnsi="Arial" w:cs="Arial"/>
          <w:color w:val="000000"/>
          <w:szCs w:val="22"/>
        </w:rPr>
      </w:pPr>
    </w:p>
    <w:p w14:paraId="2760E92A" w14:textId="77777777" w:rsidR="00850D52" w:rsidRPr="00AC1638" w:rsidRDefault="00850D52" w:rsidP="00850D52">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4BDDB4D1" w14:textId="77777777" w:rsidR="00850D52" w:rsidRPr="00AC1638" w:rsidRDefault="00850D52" w:rsidP="00850D52">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136E977C" w14:textId="77777777" w:rsidR="00850D52" w:rsidRPr="00495B3B" w:rsidRDefault="00850D52" w:rsidP="00850D52">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14B6368F" w14:textId="77777777" w:rsidR="00850D52" w:rsidRDefault="00850D52" w:rsidP="00850D52">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2D57BC81" w14:textId="77777777" w:rsidR="00850D52" w:rsidRPr="00495B3B" w:rsidRDefault="00850D52" w:rsidP="00850D52">
      <w:pPr>
        <w:spacing w:line="240" w:lineRule="auto"/>
        <w:contextualSpacing/>
        <w:outlineLvl w:val="1"/>
        <w:rPr>
          <w:rFonts w:ascii="Arial" w:hAnsi="Arial" w:cs="Arial"/>
          <w:color w:val="363534"/>
        </w:rPr>
      </w:pPr>
    </w:p>
    <w:p w14:paraId="19E76F51" w14:textId="77777777" w:rsidR="00850D52" w:rsidRPr="00495B3B" w:rsidRDefault="00850D52" w:rsidP="00850D52">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 xml:space="preserve">A Diverse, Inclusive and Flexible Workplace </w:t>
      </w:r>
    </w:p>
    <w:p w14:paraId="5EA630B8" w14:textId="77777777" w:rsidR="00850D52" w:rsidRPr="00495B3B" w:rsidRDefault="00850D52" w:rsidP="00850D52">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28A7E8D3" w14:textId="77777777" w:rsidR="00850D52" w:rsidRPr="00495B3B" w:rsidRDefault="00850D52" w:rsidP="00850D52">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4C9BA24B" w14:textId="77777777" w:rsidR="00850D52" w:rsidRPr="00495B3B" w:rsidRDefault="00850D52" w:rsidP="00850D52">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09AE0791" w14:textId="77777777" w:rsidR="00850D52" w:rsidRPr="00495B3B" w:rsidRDefault="00850D52" w:rsidP="00850D52">
      <w:pPr>
        <w:rPr>
          <w:rFonts w:ascii="Arial" w:hAnsi="Arial" w:cs="Arial"/>
          <w:b/>
          <w:bCs/>
          <w:color w:val="363534"/>
        </w:rPr>
      </w:pPr>
      <w:r w:rsidRPr="00495B3B">
        <w:rPr>
          <w:rFonts w:ascii="Arial" w:hAnsi="Arial" w:cs="Arial"/>
          <w:b/>
          <w:bCs/>
          <w:color w:val="363534"/>
        </w:rPr>
        <w:t>Aboriginal Cultural Safety</w:t>
      </w:r>
    </w:p>
    <w:p w14:paraId="746503DD" w14:textId="77777777" w:rsidR="00850D52" w:rsidRPr="00495B3B" w:rsidRDefault="00850D52" w:rsidP="00850D52">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002F1AA1">
          <w:rPr>
            <w:rStyle w:val="Hyperlink"/>
            <w:rFonts w:cstheme="minorHAnsi"/>
            <w:shd w:val="clear" w:color="auto" w:fill="FFFFFF"/>
          </w:rPr>
          <w:t>aboriginal.employment@deeca.vic.gov.au</w:t>
        </w:r>
      </w:hyperlink>
    </w:p>
    <w:p w14:paraId="62522C58" w14:textId="77777777" w:rsidR="00850D52" w:rsidRPr="00495B3B" w:rsidRDefault="00850D52" w:rsidP="00850D52">
      <w:pPr>
        <w:rPr>
          <w:rFonts w:ascii="Arial" w:hAnsi="Arial" w:cs="Arial"/>
          <w:b/>
          <w:color w:val="363534"/>
          <w:szCs w:val="22"/>
        </w:rPr>
      </w:pPr>
      <w:r w:rsidRPr="00495B3B">
        <w:rPr>
          <w:rFonts w:ascii="Arial" w:hAnsi="Arial" w:cs="Arial"/>
          <w:b/>
          <w:color w:val="363534"/>
          <w:szCs w:val="22"/>
        </w:rPr>
        <w:t>Balancing your Life / Hybrid Working</w:t>
      </w:r>
    </w:p>
    <w:p w14:paraId="057C1DF0" w14:textId="77777777" w:rsidR="00850D52" w:rsidRPr="00495B3B" w:rsidRDefault="00850D52" w:rsidP="00850D52">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05953E3B" w14:textId="77777777" w:rsidR="00850D52" w:rsidRPr="00495B3B" w:rsidRDefault="00850D52" w:rsidP="00850D52">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69B28C1E" w14:textId="126A7949" w:rsidR="00A14A3F" w:rsidRDefault="00A14A3F" w:rsidP="005E792F">
      <w:pPr>
        <w:spacing w:beforeLines="160" w:before="384"/>
      </w:pPr>
    </w:p>
    <w:sectPr w:rsidR="00A14A3F" w:rsidSect="00652C98">
      <w:headerReference w:type="default" r:id="rId36"/>
      <w:type w:val="continuous"/>
      <w:pgSz w:w="11907" w:h="16839" w:code="9"/>
      <w:pgMar w:top="1418" w:right="851" w:bottom="992" w:left="851" w:header="284" w:footer="284" w:gutter="0"/>
      <w:cols w:space="284"/>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7C0CED9" w14:textId="77777777" w:rsidR="0006095B" w:rsidRDefault="0006095B" w:rsidP="00CD157B">
      <w:pPr>
        <w:pStyle w:val="NoSpacing"/>
      </w:pPr>
    </w:p>
    <w:p w14:paraId="6ACC386A" w14:textId="77777777" w:rsidR="0006095B" w:rsidRDefault="0006095B"/>
  </w:endnote>
  <w:endnote w:type="continuationSeparator" w:id="0">
    <w:p w14:paraId="25219275" w14:textId="77777777" w:rsidR="0006095B" w:rsidRDefault="0006095B" w:rsidP="00CD157B">
      <w:pPr>
        <w:pStyle w:val="NoSpacing"/>
      </w:pPr>
    </w:p>
    <w:p w14:paraId="13FC4D1A" w14:textId="77777777" w:rsidR="0006095B" w:rsidRDefault="0006095B"/>
  </w:endnote>
  <w:endnote w:type="continuationNotice" w:id="1">
    <w:p w14:paraId="4FF8198F" w14:textId="77777777" w:rsidR="0006095B" w:rsidRDefault="0006095B" w:rsidP="00CD157B">
      <w:pPr>
        <w:pStyle w:val="NoSpacing"/>
      </w:pPr>
    </w:p>
    <w:p w14:paraId="7BF974C3" w14:textId="77777777" w:rsidR="0006095B" w:rsidRDefault="0006095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PMingLiU">
    <w:altName w:val="新細明體"/>
    <w:panose1 w:val="02010601000101010101"/>
    <w:charset w:val="88"/>
    <w:family w:val="roman"/>
    <w:pitch w:val="variable"/>
    <w:sig w:usb0="A00002FF" w:usb1="28CFFCFA" w:usb2="00000016" w:usb3="00000000" w:csb0="001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2" behindDoc="0" locked="0" layoutInCell="0" allowOverlap="1" wp14:anchorId="72A0F53B" wp14:editId="5B09B34A">
                    <wp:simplePos x="0" y="0"/>
                    <wp:positionH relativeFrom="page">
                      <wp:posOffset>0</wp:posOffset>
                    </wp:positionH>
                    <wp:positionV relativeFrom="page">
                      <wp:posOffset>10229215</wp:posOffset>
                    </wp:positionV>
                    <wp:extent cx="7560945" cy="273050"/>
                    <wp:effectExtent l="0" t="0" r="0" b="12700"/>
                    <wp:wrapNone/>
                    <wp:docPr id="41" name="Text Box 41"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Text Box 41"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797B8C33" w:rsidR="00A60698" w:rsidRPr="00810C40" w:rsidRDefault="007C63A8" w:rsidP="00495B3B">
          <w:pPr>
            <w:pStyle w:val="FooterEven"/>
            <w:jc w:val="right"/>
          </w:pPr>
          <w:r>
            <w:t>August</w:t>
          </w:r>
          <w:r w:rsidR="00361A26">
            <w:t xml:space="preserve"> 2024</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3106"/>
      <w:gridCol w:w="7241"/>
    </w:tblGrid>
    <w:tr w:rsidR="00E62EE1" w:rsidRPr="00361A26" w14:paraId="011E9D06" w14:textId="77777777">
      <w:trPr>
        <w:trHeight w:val="397"/>
      </w:trPr>
      <w:tc>
        <w:tcPr>
          <w:tcW w:w="3106" w:type="dxa"/>
        </w:tcPr>
        <w:p w14:paraId="79988A5D" w14:textId="77777777" w:rsidR="00E62EE1" w:rsidRPr="00F46AEA" w:rsidRDefault="00E62EE1" w:rsidP="00E62EE1">
          <w:pPr>
            <w:pStyle w:val="FooterOddPageNumber"/>
            <w:ind w:left="-9070" w:firstLine="9070"/>
            <w:jc w:val="left"/>
            <w:rPr>
              <w:b w:val="0"/>
              <w:bCs/>
            </w:rPr>
          </w:pPr>
          <w:r w:rsidRPr="00F46AEA">
            <w:rPr>
              <w:b w:val="0"/>
              <w:bCs/>
            </w:rPr>
            <w:fldChar w:fldCharType="begin"/>
          </w:r>
          <w:r w:rsidRPr="00F46AEA">
            <w:rPr>
              <w:b w:val="0"/>
              <w:bCs/>
            </w:rPr>
            <w:instrText xml:space="preserve"> PAGE   \* MERGEFORMAT </w:instrText>
          </w:r>
          <w:r w:rsidRPr="00F46AEA">
            <w:rPr>
              <w:b w:val="0"/>
              <w:bCs/>
            </w:rPr>
            <w:fldChar w:fldCharType="separate"/>
          </w:r>
          <w:r w:rsidRPr="00F46AEA">
            <w:rPr>
              <w:b w:val="0"/>
              <w:bCs/>
            </w:rPr>
            <w:t>2</w:t>
          </w:r>
          <w:r w:rsidRPr="00F46AEA">
            <w:rPr>
              <w:b w:val="0"/>
              <w:bCs/>
              <w:noProof/>
            </w:rPr>
            <w:fldChar w:fldCharType="end"/>
          </w:r>
        </w:p>
      </w:tc>
      <w:tc>
        <w:tcPr>
          <w:tcW w:w="7241" w:type="dxa"/>
        </w:tcPr>
        <w:p w14:paraId="6C0118BB" w14:textId="784DA2B1" w:rsidR="00E62EE1" w:rsidRPr="00361A26" w:rsidRDefault="00315265" w:rsidP="00E62EE1">
          <w:pPr>
            <w:pStyle w:val="FooterOddPageNumber"/>
            <w:ind w:left="-9070" w:firstLine="9070"/>
            <w:rPr>
              <w:b w:val="0"/>
              <w:bCs/>
            </w:rPr>
          </w:pPr>
          <w:r>
            <w:rPr>
              <w:b w:val="0"/>
              <w:bCs/>
            </w:rPr>
            <w:t>October</w:t>
          </w:r>
          <w:r w:rsidRPr="00361A26">
            <w:rPr>
              <w:b w:val="0"/>
              <w:bCs/>
            </w:rPr>
            <w:t xml:space="preserve"> </w:t>
          </w:r>
          <w:r w:rsidR="00C969CA">
            <w:rPr>
              <w:b w:val="0"/>
              <w:bCs/>
            </w:rPr>
            <w:t>2026</w:t>
          </w:r>
        </w:p>
      </w:tc>
    </w:tr>
  </w:tbl>
  <w:p w14:paraId="544AF284" w14:textId="7EE94576" w:rsidR="00CD157B" w:rsidRPr="00E62EE1" w:rsidRDefault="00CD157B" w:rsidP="00E62EE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0FF4E9B9" w:rsidR="00364C9A" w:rsidRDefault="00C969CA" w:rsidP="0092145B">
    <w:pPr>
      <w:pStyle w:val="Footer"/>
      <w:ind w:left="8640"/>
    </w:pPr>
    <w:r>
      <w:t>October 2026</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18AB4CE" w14:textId="77777777" w:rsidR="0006095B" w:rsidRPr="0056073C" w:rsidRDefault="0006095B" w:rsidP="005D764F">
      <w:pPr>
        <w:pStyle w:val="FootnoteSeparator"/>
      </w:pPr>
    </w:p>
    <w:p w14:paraId="614703F2" w14:textId="77777777" w:rsidR="0006095B" w:rsidRDefault="0006095B"/>
  </w:footnote>
  <w:footnote w:type="continuationSeparator" w:id="0">
    <w:p w14:paraId="562449C9" w14:textId="77777777" w:rsidR="0006095B" w:rsidRPr="00CA30B7" w:rsidRDefault="0006095B" w:rsidP="006D5A90">
      <w:pPr>
        <w:rPr>
          <w:lang w:val="en-US"/>
        </w:rPr>
      </w:pPr>
      <w:r w:rsidRPr="00CA30B7">
        <w:rPr>
          <w:lang w:val="en-US"/>
        </w:rPr>
        <w:t>_______</w:t>
      </w:r>
    </w:p>
    <w:p w14:paraId="492F9024" w14:textId="77777777" w:rsidR="0006095B" w:rsidRDefault="0006095B"/>
  </w:footnote>
  <w:footnote w:type="continuationNotice" w:id="1">
    <w:p w14:paraId="2A4AB7EF" w14:textId="77777777" w:rsidR="0006095B" w:rsidRDefault="0006095B" w:rsidP="006D5A90"/>
    <w:p w14:paraId="0F7F0260" w14:textId="77777777" w:rsidR="0006095B" w:rsidRDefault="0006095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4FEDD72" id="Freeform: Shape 32"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573C188" id="Freeform: Shape 33"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55E9E43" id="Freeform: Shape 3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D1AC476" id="Freeform: Shape 37"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1257701" id="Freeform: Shape 38"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766C0DF" id="Freeform: Shape 39"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3D0EE9F" id="Freeform: Shape 2"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FCE5C4E" id="Freeform: Shape 25"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DD1CF1D" id="Freeform: Shape 5"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7FC48D1" id="Freeform: Shape 26"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FFD7C55" id="Freeform: Shape 28"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2ADA1B9" id="Freeform: Shape 29"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3"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7"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9"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0"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1"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2" w15:restartNumberingAfterBreak="0">
    <w:nsid w:val="2D793280"/>
    <w:multiLevelType w:val="hybridMultilevel"/>
    <w:tmpl w:val="FFFFFFFF"/>
    <w:lvl w:ilvl="0" w:tplc="0D6C6870">
      <w:start w:val="1"/>
      <w:numFmt w:val="bullet"/>
      <w:lvlText w:val=""/>
      <w:lvlJc w:val="left"/>
      <w:pPr>
        <w:ind w:left="720" w:hanging="360"/>
      </w:pPr>
      <w:rPr>
        <w:rFonts w:ascii="Symbol" w:hAnsi="Symbol" w:hint="default"/>
      </w:rPr>
    </w:lvl>
    <w:lvl w:ilvl="1" w:tplc="FBA0E438">
      <w:start w:val="1"/>
      <w:numFmt w:val="bullet"/>
      <w:lvlText w:val="o"/>
      <w:lvlJc w:val="left"/>
      <w:pPr>
        <w:ind w:left="1440" w:hanging="360"/>
      </w:pPr>
      <w:rPr>
        <w:rFonts w:ascii="Courier New" w:hAnsi="Courier New" w:hint="default"/>
      </w:rPr>
    </w:lvl>
    <w:lvl w:ilvl="2" w:tplc="CBA28A7E">
      <w:start w:val="1"/>
      <w:numFmt w:val="bullet"/>
      <w:lvlText w:val=""/>
      <w:lvlJc w:val="left"/>
      <w:pPr>
        <w:ind w:left="2160" w:hanging="360"/>
      </w:pPr>
      <w:rPr>
        <w:rFonts w:ascii="Wingdings" w:hAnsi="Wingdings" w:hint="default"/>
      </w:rPr>
    </w:lvl>
    <w:lvl w:ilvl="3" w:tplc="93F46008">
      <w:start w:val="1"/>
      <w:numFmt w:val="bullet"/>
      <w:lvlText w:val=""/>
      <w:lvlJc w:val="left"/>
      <w:pPr>
        <w:ind w:left="2880" w:hanging="360"/>
      </w:pPr>
      <w:rPr>
        <w:rFonts w:ascii="Symbol" w:hAnsi="Symbol" w:hint="default"/>
      </w:rPr>
    </w:lvl>
    <w:lvl w:ilvl="4" w:tplc="8C8EAEF2">
      <w:start w:val="1"/>
      <w:numFmt w:val="bullet"/>
      <w:lvlText w:val="o"/>
      <w:lvlJc w:val="left"/>
      <w:pPr>
        <w:ind w:left="3600" w:hanging="360"/>
      </w:pPr>
      <w:rPr>
        <w:rFonts w:ascii="Courier New" w:hAnsi="Courier New" w:hint="default"/>
      </w:rPr>
    </w:lvl>
    <w:lvl w:ilvl="5" w:tplc="2BDC1CCE">
      <w:start w:val="1"/>
      <w:numFmt w:val="bullet"/>
      <w:lvlText w:val=""/>
      <w:lvlJc w:val="left"/>
      <w:pPr>
        <w:ind w:left="4320" w:hanging="360"/>
      </w:pPr>
      <w:rPr>
        <w:rFonts w:ascii="Wingdings" w:hAnsi="Wingdings" w:hint="default"/>
      </w:rPr>
    </w:lvl>
    <w:lvl w:ilvl="6" w:tplc="8AFEA842">
      <w:start w:val="1"/>
      <w:numFmt w:val="bullet"/>
      <w:lvlText w:val=""/>
      <w:lvlJc w:val="left"/>
      <w:pPr>
        <w:ind w:left="5040" w:hanging="360"/>
      </w:pPr>
      <w:rPr>
        <w:rFonts w:ascii="Symbol" w:hAnsi="Symbol" w:hint="default"/>
      </w:rPr>
    </w:lvl>
    <w:lvl w:ilvl="7" w:tplc="629A3FEC">
      <w:start w:val="1"/>
      <w:numFmt w:val="bullet"/>
      <w:lvlText w:val="o"/>
      <w:lvlJc w:val="left"/>
      <w:pPr>
        <w:ind w:left="5760" w:hanging="360"/>
      </w:pPr>
      <w:rPr>
        <w:rFonts w:ascii="Courier New" w:hAnsi="Courier New" w:hint="default"/>
      </w:rPr>
    </w:lvl>
    <w:lvl w:ilvl="8" w:tplc="AAAC0AAC">
      <w:start w:val="1"/>
      <w:numFmt w:val="bullet"/>
      <w:lvlText w:val=""/>
      <w:lvlJc w:val="left"/>
      <w:pPr>
        <w:ind w:left="6480" w:hanging="360"/>
      </w:pPr>
      <w:rPr>
        <w:rFonts w:ascii="Wingdings" w:hAnsi="Wingdings" w:hint="default"/>
      </w:rPr>
    </w:lvl>
  </w:abstractNum>
  <w:abstractNum w:abstractNumId="13"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4"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5"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6"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7"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9"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0"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3D103E2B"/>
    <w:multiLevelType w:val="hybridMultilevel"/>
    <w:tmpl w:val="FFFFFFFF"/>
    <w:lvl w:ilvl="0" w:tplc="56A2ED3A">
      <w:start w:val="1"/>
      <w:numFmt w:val="bullet"/>
      <w:lvlText w:val=""/>
      <w:lvlJc w:val="left"/>
      <w:pPr>
        <w:ind w:left="720" w:hanging="360"/>
      </w:pPr>
      <w:rPr>
        <w:rFonts w:ascii="Symbol" w:hAnsi="Symbol" w:hint="default"/>
      </w:rPr>
    </w:lvl>
    <w:lvl w:ilvl="1" w:tplc="5A803748">
      <w:start w:val="1"/>
      <w:numFmt w:val="bullet"/>
      <w:lvlText w:val="o"/>
      <w:lvlJc w:val="left"/>
      <w:pPr>
        <w:ind w:left="1440" w:hanging="360"/>
      </w:pPr>
      <w:rPr>
        <w:rFonts w:ascii="Courier New" w:hAnsi="Courier New" w:hint="default"/>
      </w:rPr>
    </w:lvl>
    <w:lvl w:ilvl="2" w:tplc="2EAAA872">
      <w:start w:val="1"/>
      <w:numFmt w:val="bullet"/>
      <w:lvlText w:val=""/>
      <w:lvlJc w:val="left"/>
      <w:pPr>
        <w:ind w:left="2160" w:hanging="360"/>
      </w:pPr>
      <w:rPr>
        <w:rFonts w:ascii="Wingdings" w:hAnsi="Wingdings" w:hint="default"/>
      </w:rPr>
    </w:lvl>
    <w:lvl w:ilvl="3" w:tplc="9BAEFE70">
      <w:start w:val="1"/>
      <w:numFmt w:val="bullet"/>
      <w:lvlText w:val=""/>
      <w:lvlJc w:val="left"/>
      <w:pPr>
        <w:ind w:left="2880" w:hanging="360"/>
      </w:pPr>
      <w:rPr>
        <w:rFonts w:ascii="Symbol" w:hAnsi="Symbol" w:hint="default"/>
      </w:rPr>
    </w:lvl>
    <w:lvl w:ilvl="4" w:tplc="D83405D4">
      <w:start w:val="1"/>
      <w:numFmt w:val="bullet"/>
      <w:lvlText w:val="o"/>
      <w:lvlJc w:val="left"/>
      <w:pPr>
        <w:ind w:left="3600" w:hanging="360"/>
      </w:pPr>
      <w:rPr>
        <w:rFonts w:ascii="Courier New" w:hAnsi="Courier New" w:hint="default"/>
      </w:rPr>
    </w:lvl>
    <w:lvl w:ilvl="5" w:tplc="19E85042">
      <w:start w:val="1"/>
      <w:numFmt w:val="bullet"/>
      <w:lvlText w:val=""/>
      <w:lvlJc w:val="left"/>
      <w:pPr>
        <w:ind w:left="4320" w:hanging="360"/>
      </w:pPr>
      <w:rPr>
        <w:rFonts w:ascii="Wingdings" w:hAnsi="Wingdings" w:hint="default"/>
      </w:rPr>
    </w:lvl>
    <w:lvl w:ilvl="6" w:tplc="4A26121A">
      <w:start w:val="1"/>
      <w:numFmt w:val="bullet"/>
      <w:lvlText w:val=""/>
      <w:lvlJc w:val="left"/>
      <w:pPr>
        <w:ind w:left="5040" w:hanging="360"/>
      </w:pPr>
      <w:rPr>
        <w:rFonts w:ascii="Symbol" w:hAnsi="Symbol" w:hint="default"/>
      </w:rPr>
    </w:lvl>
    <w:lvl w:ilvl="7" w:tplc="E26C0636">
      <w:start w:val="1"/>
      <w:numFmt w:val="bullet"/>
      <w:lvlText w:val="o"/>
      <w:lvlJc w:val="left"/>
      <w:pPr>
        <w:ind w:left="5760" w:hanging="360"/>
      </w:pPr>
      <w:rPr>
        <w:rFonts w:ascii="Courier New" w:hAnsi="Courier New" w:hint="default"/>
      </w:rPr>
    </w:lvl>
    <w:lvl w:ilvl="8" w:tplc="C380902E">
      <w:start w:val="1"/>
      <w:numFmt w:val="bullet"/>
      <w:lvlText w:val=""/>
      <w:lvlJc w:val="left"/>
      <w:pPr>
        <w:ind w:left="6480" w:hanging="360"/>
      </w:pPr>
      <w:rPr>
        <w:rFonts w:ascii="Wingdings" w:hAnsi="Wingdings" w:hint="default"/>
      </w:rPr>
    </w:lvl>
  </w:abstractNum>
  <w:abstractNum w:abstractNumId="22" w15:restartNumberingAfterBreak="0">
    <w:nsid w:val="40413D2D"/>
    <w:multiLevelType w:val="hybridMultilevel"/>
    <w:tmpl w:val="FFFFFFFF"/>
    <w:lvl w:ilvl="0" w:tplc="4AA2C1CE">
      <w:start w:val="1"/>
      <w:numFmt w:val="bullet"/>
      <w:lvlText w:val=""/>
      <w:lvlJc w:val="left"/>
      <w:pPr>
        <w:ind w:left="720" w:hanging="360"/>
      </w:pPr>
      <w:rPr>
        <w:rFonts w:ascii="Symbol" w:hAnsi="Symbol" w:hint="default"/>
      </w:rPr>
    </w:lvl>
    <w:lvl w:ilvl="1" w:tplc="7C1EFE64">
      <w:start w:val="1"/>
      <w:numFmt w:val="bullet"/>
      <w:lvlText w:val="o"/>
      <w:lvlJc w:val="left"/>
      <w:pPr>
        <w:ind w:left="1440" w:hanging="360"/>
      </w:pPr>
      <w:rPr>
        <w:rFonts w:ascii="Courier New" w:hAnsi="Courier New" w:hint="default"/>
      </w:rPr>
    </w:lvl>
    <w:lvl w:ilvl="2" w:tplc="0AACA47A">
      <w:start w:val="1"/>
      <w:numFmt w:val="bullet"/>
      <w:lvlText w:val=""/>
      <w:lvlJc w:val="left"/>
      <w:pPr>
        <w:ind w:left="2160" w:hanging="360"/>
      </w:pPr>
      <w:rPr>
        <w:rFonts w:ascii="Wingdings" w:hAnsi="Wingdings" w:hint="default"/>
      </w:rPr>
    </w:lvl>
    <w:lvl w:ilvl="3" w:tplc="78027520">
      <w:start w:val="1"/>
      <w:numFmt w:val="bullet"/>
      <w:lvlText w:val=""/>
      <w:lvlJc w:val="left"/>
      <w:pPr>
        <w:ind w:left="2880" w:hanging="360"/>
      </w:pPr>
      <w:rPr>
        <w:rFonts w:ascii="Symbol" w:hAnsi="Symbol" w:hint="default"/>
      </w:rPr>
    </w:lvl>
    <w:lvl w:ilvl="4" w:tplc="E97A8320">
      <w:start w:val="1"/>
      <w:numFmt w:val="bullet"/>
      <w:lvlText w:val="o"/>
      <w:lvlJc w:val="left"/>
      <w:pPr>
        <w:ind w:left="3600" w:hanging="360"/>
      </w:pPr>
      <w:rPr>
        <w:rFonts w:ascii="Courier New" w:hAnsi="Courier New" w:hint="default"/>
      </w:rPr>
    </w:lvl>
    <w:lvl w:ilvl="5" w:tplc="D5ACD472">
      <w:start w:val="1"/>
      <w:numFmt w:val="bullet"/>
      <w:lvlText w:val=""/>
      <w:lvlJc w:val="left"/>
      <w:pPr>
        <w:ind w:left="4320" w:hanging="360"/>
      </w:pPr>
      <w:rPr>
        <w:rFonts w:ascii="Wingdings" w:hAnsi="Wingdings" w:hint="default"/>
      </w:rPr>
    </w:lvl>
    <w:lvl w:ilvl="6" w:tplc="D1E4AEC2">
      <w:start w:val="1"/>
      <w:numFmt w:val="bullet"/>
      <w:lvlText w:val=""/>
      <w:lvlJc w:val="left"/>
      <w:pPr>
        <w:ind w:left="5040" w:hanging="360"/>
      </w:pPr>
      <w:rPr>
        <w:rFonts w:ascii="Symbol" w:hAnsi="Symbol" w:hint="default"/>
      </w:rPr>
    </w:lvl>
    <w:lvl w:ilvl="7" w:tplc="CD305258">
      <w:start w:val="1"/>
      <w:numFmt w:val="bullet"/>
      <w:lvlText w:val="o"/>
      <w:lvlJc w:val="left"/>
      <w:pPr>
        <w:ind w:left="5760" w:hanging="360"/>
      </w:pPr>
      <w:rPr>
        <w:rFonts w:ascii="Courier New" w:hAnsi="Courier New" w:hint="default"/>
      </w:rPr>
    </w:lvl>
    <w:lvl w:ilvl="8" w:tplc="70586058">
      <w:start w:val="1"/>
      <w:numFmt w:val="bullet"/>
      <w:lvlText w:val=""/>
      <w:lvlJc w:val="left"/>
      <w:pPr>
        <w:ind w:left="6480" w:hanging="360"/>
      </w:pPr>
      <w:rPr>
        <w:rFonts w:ascii="Wingdings" w:hAnsi="Wingdings" w:hint="default"/>
      </w:rPr>
    </w:lvl>
  </w:abstractNum>
  <w:abstractNum w:abstractNumId="23" w15:restartNumberingAfterBreak="0">
    <w:nsid w:val="40622241"/>
    <w:multiLevelType w:val="hybridMultilevel"/>
    <w:tmpl w:val="C4744B4E"/>
    <w:lvl w:ilvl="0" w:tplc="47DAD2B6">
      <w:start w:val="1"/>
      <w:numFmt w:val="bullet"/>
      <w:lvlText w:val=""/>
      <w:lvlJc w:val="left"/>
      <w:pPr>
        <w:ind w:left="720" w:hanging="360"/>
      </w:pPr>
      <w:rPr>
        <w:rFonts w:ascii="Symbol" w:hAnsi="Symbol" w:hint="default"/>
        <w:sz w:val="20"/>
        <w:szCs w:val="20"/>
      </w:rPr>
    </w:lvl>
    <w:lvl w:ilvl="1" w:tplc="CBB43C34">
      <w:start w:val="1"/>
      <w:numFmt w:val="bullet"/>
      <w:lvlText w:val="o"/>
      <w:lvlJc w:val="left"/>
      <w:pPr>
        <w:ind w:left="1440" w:hanging="360"/>
      </w:pPr>
      <w:rPr>
        <w:rFonts w:ascii="Courier New" w:hAnsi="Courier New" w:hint="default"/>
      </w:rPr>
    </w:lvl>
    <w:lvl w:ilvl="2" w:tplc="E4E6E930">
      <w:start w:val="1"/>
      <w:numFmt w:val="bullet"/>
      <w:lvlText w:val=""/>
      <w:lvlJc w:val="left"/>
      <w:pPr>
        <w:ind w:left="2160" w:hanging="360"/>
      </w:pPr>
      <w:rPr>
        <w:rFonts w:ascii="Wingdings" w:hAnsi="Wingdings" w:hint="default"/>
      </w:rPr>
    </w:lvl>
    <w:lvl w:ilvl="3" w:tplc="61EE8176">
      <w:start w:val="1"/>
      <w:numFmt w:val="bullet"/>
      <w:lvlText w:val=""/>
      <w:lvlJc w:val="left"/>
      <w:pPr>
        <w:ind w:left="2880" w:hanging="360"/>
      </w:pPr>
      <w:rPr>
        <w:rFonts w:ascii="Symbol" w:hAnsi="Symbol" w:hint="default"/>
      </w:rPr>
    </w:lvl>
    <w:lvl w:ilvl="4" w:tplc="20DE4E9A">
      <w:start w:val="1"/>
      <w:numFmt w:val="bullet"/>
      <w:lvlText w:val="o"/>
      <w:lvlJc w:val="left"/>
      <w:pPr>
        <w:ind w:left="3600" w:hanging="360"/>
      </w:pPr>
      <w:rPr>
        <w:rFonts w:ascii="Courier New" w:hAnsi="Courier New" w:hint="default"/>
      </w:rPr>
    </w:lvl>
    <w:lvl w:ilvl="5" w:tplc="E5908AB8">
      <w:start w:val="1"/>
      <w:numFmt w:val="bullet"/>
      <w:lvlText w:val=""/>
      <w:lvlJc w:val="left"/>
      <w:pPr>
        <w:ind w:left="4320" w:hanging="360"/>
      </w:pPr>
      <w:rPr>
        <w:rFonts w:ascii="Wingdings" w:hAnsi="Wingdings" w:hint="default"/>
      </w:rPr>
    </w:lvl>
    <w:lvl w:ilvl="6" w:tplc="531CA930">
      <w:start w:val="1"/>
      <w:numFmt w:val="bullet"/>
      <w:lvlText w:val=""/>
      <w:lvlJc w:val="left"/>
      <w:pPr>
        <w:ind w:left="5040" w:hanging="360"/>
      </w:pPr>
      <w:rPr>
        <w:rFonts w:ascii="Symbol" w:hAnsi="Symbol" w:hint="default"/>
      </w:rPr>
    </w:lvl>
    <w:lvl w:ilvl="7" w:tplc="0C8C9A1C">
      <w:start w:val="1"/>
      <w:numFmt w:val="bullet"/>
      <w:lvlText w:val="o"/>
      <w:lvlJc w:val="left"/>
      <w:pPr>
        <w:ind w:left="5760" w:hanging="360"/>
      </w:pPr>
      <w:rPr>
        <w:rFonts w:ascii="Courier New" w:hAnsi="Courier New" w:hint="default"/>
      </w:rPr>
    </w:lvl>
    <w:lvl w:ilvl="8" w:tplc="CC600722">
      <w:start w:val="1"/>
      <w:numFmt w:val="bullet"/>
      <w:lvlText w:val=""/>
      <w:lvlJc w:val="left"/>
      <w:pPr>
        <w:ind w:left="6480" w:hanging="360"/>
      </w:pPr>
      <w:rPr>
        <w:rFonts w:ascii="Wingdings" w:hAnsi="Wingdings" w:hint="default"/>
      </w:rPr>
    </w:lvl>
  </w:abstractNum>
  <w:abstractNum w:abstractNumId="24"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6" w15:restartNumberingAfterBreak="0">
    <w:nsid w:val="43D92573"/>
    <w:multiLevelType w:val="hybridMultilevel"/>
    <w:tmpl w:val="6C36CF74"/>
    <w:lvl w:ilvl="0" w:tplc="FFFFFFFF">
      <w:start w:val="1"/>
      <w:numFmt w:val="decimal"/>
      <w:lvlText w:val="%1."/>
      <w:lvlJc w:val="left"/>
      <w:pPr>
        <w:ind w:left="360" w:hanging="360"/>
      </w:pPr>
    </w:lvl>
    <w:lvl w:ilvl="1" w:tplc="0C090019">
      <w:start w:val="1"/>
      <w:numFmt w:val="lowerLetter"/>
      <w:lvlText w:val="%2."/>
      <w:lvlJc w:val="left"/>
      <w:pPr>
        <w:ind w:left="1080" w:hanging="360"/>
      </w:pPr>
    </w:lvl>
    <w:lvl w:ilvl="2" w:tplc="0C09001B">
      <w:start w:val="1"/>
      <w:numFmt w:val="lowerRoman"/>
      <w:lvlText w:val="%3."/>
      <w:lvlJc w:val="right"/>
      <w:pPr>
        <w:ind w:left="1800" w:hanging="18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27" w15:restartNumberingAfterBreak="0">
    <w:nsid w:val="49A75006"/>
    <w:multiLevelType w:val="hybridMultilevel"/>
    <w:tmpl w:val="572CBF9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8"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9"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0"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1"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2"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3"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4"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5"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6"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7"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8"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9"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0" w15:restartNumberingAfterBreak="0">
    <w:nsid w:val="61460C56"/>
    <w:multiLevelType w:val="hybridMultilevel"/>
    <w:tmpl w:val="067C0BD0"/>
    <w:lvl w:ilvl="0" w:tplc="7A4AEC5A">
      <w:start w:val="1"/>
      <w:numFmt w:val="bullet"/>
      <w:lvlText w:val=""/>
      <w:lvlJc w:val="left"/>
      <w:pPr>
        <w:ind w:left="360" w:hanging="360"/>
      </w:pPr>
      <w:rPr>
        <w:rFonts w:ascii="Symbol" w:hAnsi="Symbol" w:hint="default"/>
      </w:rPr>
    </w:lvl>
    <w:lvl w:ilvl="1" w:tplc="CAAA7DA6">
      <w:start w:val="1"/>
      <w:numFmt w:val="bullet"/>
      <w:lvlText w:val="o"/>
      <w:lvlJc w:val="left"/>
      <w:pPr>
        <w:ind w:left="1080" w:hanging="360"/>
      </w:pPr>
      <w:rPr>
        <w:rFonts w:ascii="Courier New" w:hAnsi="Courier New" w:hint="default"/>
      </w:rPr>
    </w:lvl>
    <w:lvl w:ilvl="2" w:tplc="D292BC04">
      <w:start w:val="1"/>
      <w:numFmt w:val="bullet"/>
      <w:lvlText w:val=""/>
      <w:lvlJc w:val="left"/>
      <w:pPr>
        <w:ind w:left="1800" w:hanging="360"/>
      </w:pPr>
      <w:rPr>
        <w:rFonts w:ascii="Wingdings" w:hAnsi="Wingdings" w:hint="default"/>
      </w:rPr>
    </w:lvl>
    <w:lvl w:ilvl="3" w:tplc="663A3AA4">
      <w:start w:val="1"/>
      <w:numFmt w:val="bullet"/>
      <w:lvlText w:val=""/>
      <w:lvlJc w:val="left"/>
      <w:pPr>
        <w:ind w:left="2520" w:hanging="360"/>
      </w:pPr>
      <w:rPr>
        <w:rFonts w:ascii="Symbol" w:hAnsi="Symbol" w:hint="default"/>
      </w:rPr>
    </w:lvl>
    <w:lvl w:ilvl="4" w:tplc="F76E01C0">
      <w:start w:val="1"/>
      <w:numFmt w:val="bullet"/>
      <w:lvlText w:val="o"/>
      <w:lvlJc w:val="left"/>
      <w:pPr>
        <w:ind w:left="3240" w:hanging="360"/>
      </w:pPr>
      <w:rPr>
        <w:rFonts w:ascii="Courier New" w:hAnsi="Courier New" w:hint="default"/>
      </w:rPr>
    </w:lvl>
    <w:lvl w:ilvl="5" w:tplc="8B4E9256">
      <w:start w:val="1"/>
      <w:numFmt w:val="bullet"/>
      <w:lvlText w:val=""/>
      <w:lvlJc w:val="left"/>
      <w:pPr>
        <w:ind w:left="3960" w:hanging="360"/>
      </w:pPr>
      <w:rPr>
        <w:rFonts w:ascii="Wingdings" w:hAnsi="Wingdings" w:hint="default"/>
      </w:rPr>
    </w:lvl>
    <w:lvl w:ilvl="6" w:tplc="66789DDC">
      <w:start w:val="1"/>
      <w:numFmt w:val="bullet"/>
      <w:lvlText w:val=""/>
      <w:lvlJc w:val="left"/>
      <w:pPr>
        <w:ind w:left="4680" w:hanging="360"/>
      </w:pPr>
      <w:rPr>
        <w:rFonts w:ascii="Symbol" w:hAnsi="Symbol" w:hint="default"/>
      </w:rPr>
    </w:lvl>
    <w:lvl w:ilvl="7" w:tplc="8CC6F880">
      <w:start w:val="1"/>
      <w:numFmt w:val="bullet"/>
      <w:lvlText w:val="o"/>
      <w:lvlJc w:val="left"/>
      <w:pPr>
        <w:ind w:left="5400" w:hanging="360"/>
      </w:pPr>
      <w:rPr>
        <w:rFonts w:ascii="Courier New" w:hAnsi="Courier New" w:hint="default"/>
      </w:rPr>
    </w:lvl>
    <w:lvl w:ilvl="8" w:tplc="0E34294A">
      <w:start w:val="1"/>
      <w:numFmt w:val="bullet"/>
      <w:lvlText w:val=""/>
      <w:lvlJc w:val="left"/>
      <w:pPr>
        <w:ind w:left="6120" w:hanging="360"/>
      </w:pPr>
      <w:rPr>
        <w:rFonts w:ascii="Wingdings" w:hAnsi="Wingdings" w:hint="default"/>
      </w:rPr>
    </w:lvl>
  </w:abstractNum>
  <w:abstractNum w:abstractNumId="41"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2"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3"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4"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5"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6"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7" w15:restartNumberingAfterBreak="0">
    <w:nsid w:val="78DD118C"/>
    <w:multiLevelType w:val="hybridMultilevel"/>
    <w:tmpl w:val="FFFFFFFF"/>
    <w:lvl w:ilvl="0" w:tplc="D68096A0">
      <w:start w:val="1"/>
      <w:numFmt w:val="bullet"/>
      <w:lvlText w:val=""/>
      <w:lvlJc w:val="left"/>
      <w:pPr>
        <w:ind w:left="720" w:hanging="360"/>
      </w:pPr>
      <w:rPr>
        <w:rFonts w:ascii="Symbol" w:hAnsi="Symbol" w:hint="default"/>
      </w:rPr>
    </w:lvl>
    <w:lvl w:ilvl="1" w:tplc="06626054">
      <w:start w:val="1"/>
      <w:numFmt w:val="bullet"/>
      <w:lvlText w:val="o"/>
      <w:lvlJc w:val="left"/>
      <w:pPr>
        <w:ind w:left="1440" w:hanging="360"/>
      </w:pPr>
      <w:rPr>
        <w:rFonts w:ascii="Courier New" w:hAnsi="Courier New" w:hint="default"/>
      </w:rPr>
    </w:lvl>
    <w:lvl w:ilvl="2" w:tplc="E6C23F82">
      <w:start w:val="1"/>
      <w:numFmt w:val="bullet"/>
      <w:lvlText w:val=""/>
      <w:lvlJc w:val="left"/>
      <w:pPr>
        <w:ind w:left="2160" w:hanging="360"/>
      </w:pPr>
      <w:rPr>
        <w:rFonts w:ascii="Wingdings" w:hAnsi="Wingdings" w:hint="default"/>
      </w:rPr>
    </w:lvl>
    <w:lvl w:ilvl="3" w:tplc="F312AD5A">
      <w:start w:val="1"/>
      <w:numFmt w:val="bullet"/>
      <w:lvlText w:val=""/>
      <w:lvlJc w:val="left"/>
      <w:pPr>
        <w:ind w:left="2880" w:hanging="360"/>
      </w:pPr>
      <w:rPr>
        <w:rFonts w:ascii="Symbol" w:hAnsi="Symbol" w:hint="default"/>
      </w:rPr>
    </w:lvl>
    <w:lvl w:ilvl="4" w:tplc="E3389A16">
      <w:start w:val="1"/>
      <w:numFmt w:val="bullet"/>
      <w:lvlText w:val="o"/>
      <w:lvlJc w:val="left"/>
      <w:pPr>
        <w:ind w:left="3600" w:hanging="360"/>
      </w:pPr>
      <w:rPr>
        <w:rFonts w:ascii="Courier New" w:hAnsi="Courier New" w:hint="default"/>
      </w:rPr>
    </w:lvl>
    <w:lvl w:ilvl="5" w:tplc="A61059A0">
      <w:start w:val="1"/>
      <w:numFmt w:val="bullet"/>
      <w:lvlText w:val=""/>
      <w:lvlJc w:val="left"/>
      <w:pPr>
        <w:ind w:left="4320" w:hanging="360"/>
      </w:pPr>
      <w:rPr>
        <w:rFonts w:ascii="Wingdings" w:hAnsi="Wingdings" w:hint="default"/>
      </w:rPr>
    </w:lvl>
    <w:lvl w:ilvl="6" w:tplc="DC322862">
      <w:start w:val="1"/>
      <w:numFmt w:val="bullet"/>
      <w:lvlText w:val=""/>
      <w:lvlJc w:val="left"/>
      <w:pPr>
        <w:ind w:left="5040" w:hanging="360"/>
      </w:pPr>
      <w:rPr>
        <w:rFonts w:ascii="Symbol" w:hAnsi="Symbol" w:hint="default"/>
      </w:rPr>
    </w:lvl>
    <w:lvl w:ilvl="7" w:tplc="BC049EB6">
      <w:start w:val="1"/>
      <w:numFmt w:val="bullet"/>
      <w:lvlText w:val="o"/>
      <w:lvlJc w:val="left"/>
      <w:pPr>
        <w:ind w:left="5760" w:hanging="360"/>
      </w:pPr>
      <w:rPr>
        <w:rFonts w:ascii="Courier New" w:hAnsi="Courier New" w:hint="default"/>
      </w:rPr>
    </w:lvl>
    <w:lvl w:ilvl="8" w:tplc="44D2AFE6">
      <w:start w:val="1"/>
      <w:numFmt w:val="bullet"/>
      <w:lvlText w:val=""/>
      <w:lvlJc w:val="left"/>
      <w:pPr>
        <w:ind w:left="6480" w:hanging="360"/>
      </w:pPr>
      <w:rPr>
        <w:rFonts w:ascii="Wingdings" w:hAnsi="Wingdings" w:hint="default"/>
      </w:rPr>
    </w:lvl>
  </w:abstractNum>
  <w:abstractNum w:abstractNumId="48"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9"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0" w15:restartNumberingAfterBreak="0">
    <w:nsid w:val="7ED44F4C"/>
    <w:multiLevelType w:val="hybridMultilevel"/>
    <w:tmpl w:val="CF94DDA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1128745877">
    <w:abstractNumId w:val="9"/>
  </w:num>
  <w:num w:numId="2" w16cid:durableId="170411264">
    <w:abstractNumId w:val="39"/>
  </w:num>
  <w:num w:numId="3" w16cid:durableId="985085104">
    <w:abstractNumId w:val="8"/>
  </w:num>
  <w:num w:numId="4" w16cid:durableId="1872112631">
    <w:abstractNumId w:val="10"/>
  </w:num>
  <w:num w:numId="5" w16cid:durableId="336812815">
    <w:abstractNumId w:val="25"/>
  </w:num>
  <w:num w:numId="6" w16cid:durableId="155153463">
    <w:abstractNumId w:val="0"/>
  </w:num>
  <w:num w:numId="7" w16cid:durableId="1428236886">
    <w:abstractNumId w:val="29"/>
  </w:num>
  <w:num w:numId="8" w16cid:durableId="103154041">
    <w:abstractNumId w:val="31"/>
  </w:num>
  <w:num w:numId="9" w16cid:durableId="1308436166">
    <w:abstractNumId w:val="28"/>
  </w:num>
  <w:num w:numId="10" w16cid:durableId="1335643199">
    <w:abstractNumId w:val="37"/>
  </w:num>
  <w:num w:numId="11" w16cid:durableId="1160577431">
    <w:abstractNumId w:val="30"/>
  </w:num>
  <w:num w:numId="12" w16cid:durableId="1673139647">
    <w:abstractNumId w:val="15"/>
  </w:num>
  <w:num w:numId="13" w16cid:durableId="1742215375">
    <w:abstractNumId w:val="48"/>
  </w:num>
  <w:num w:numId="14" w16cid:durableId="664823544">
    <w:abstractNumId w:val="44"/>
  </w:num>
  <w:num w:numId="15" w16cid:durableId="979774751">
    <w:abstractNumId w:val="11"/>
  </w:num>
  <w:num w:numId="16" w16cid:durableId="729228463">
    <w:abstractNumId w:val="4"/>
  </w:num>
  <w:num w:numId="17" w16cid:durableId="322781625">
    <w:abstractNumId w:val="27"/>
  </w:num>
  <w:num w:numId="18" w16cid:durableId="1069036437">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1523394600">
    <w:abstractNumId w:val="40"/>
  </w:num>
  <w:num w:numId="20" w16cid:durableId="767626708">
    <w:abstractNumId w:val="23"/>
  </w:num>
  <w:num w:numId="21" w16cid:durableId="986014961">
    <w:abstractNumId w:val="47"/>
  </w:num>
  <w:num w:numId="22" w16cid:durableId="1351879409">
    <w:abstractNumId w:val="22"/>
  </w:num>
  <w:num w:numId="23" w16cid:durableId="2139179957">
    <w:abstractNumId w:val="21"/>
  </w:num>
  <w:num w:numId="24" w16cid:durableId="2099713287">
    <w:abstractNumId w:val="12"/>
  </w:num>
  <w:num w:numId="25" w16cid:durableId="512956379">
    <w:abstractNumId w:val="26"/>
  </w:num>
  <w:num w:numId="26" w16cid:durableId="1877039246">
    <w:abstractNumId w:val="50"/>
  </w:num>
  <w:numIdMacAtCleanup w:val="2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displayBackgroundShape/>
  <w:embedSystemFonts/>
  <w:proofState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0B30"/>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07E70"/>
    <w:rsid w:val="000105A9"/>
    <w:rsid w:val="00010783"/>
    <w:rsid w:val="000112BF"/>
    <w:rsid w:val="0001137D"/>
    <w:rsid w:val="00011C29"/>
    <w:rsid w:val="00011F46"/>
    <w:rsid w:val="0001216C"/>
    <w:rsid w:val="000125A5"/>
    <w:rsid w:val="000128AB"/>
    <w:rsid w:val="0001294B"/>
    <w:rsid w:val="00012BCD"/>
    <w:rsid w:val="00012D6E"/>
    <w:rsid w:val="00012FAF"/>
    <w:rsid w:val="0001307F"/>
    <w:rsid w:val="000133B3"/>
    <w:rsid w:val="000139F9"/>
    <w:rsid w:val="00013C91"/>
    <w:rsid w:val="000140D5"/>
    <w:rsid w:val="000147D8"/>
    <w:rsid w:val="00014AD2"/>
    <w:rsid w:val="000152AC"/>
    <w:rsid w:val="00015655"/>
    <w:rsid w:val="000160DB"/>
    <w:rsid w:val="0001645A"/>
    <w:rsid w:val="00016927"/>
    <w:rsid w:val="00016F11"/>
    <w:rsid w:val="000178C4"/>
    <w:rsid w:val="00017A37"/>
    <w:rsid w:val="00017E78"/>
    <w:rsid w:val="000200A9"/>
    <w:rsid w:val="00020166"/>
    <w:rsid w:val="00020425"/>
    <w:rsid w:val="0002048A"/>
    <w:rsid w:val="000204A9"/>
    <w:rsid w:val="00020A83"/>
    <w:rsid w:val="00020D21"/>
    <w:rsid w:val="000212DD"/>
    <w:rsid w:val="00022FC9"/>
    <w:rsid w:val="0002313E"/>
    <w:rsid w:val="00023573"/>
    <w:rsid w:val="00023619"/>
    <w:rsid w:val="00024DE5"/>
    <w:rsid w:val="00024F9A"/>
    <w:rsid w:val="0002586C"/>
    <w:rsid w:val="0002632E"/>
    <w:rsid w:val="000265EA"/>
    <w:rsid w:val="00026DA1"/>
    <w:rsid w:val="00026DC2"/>
    <w:rsid w:val="00026F6C"/>
    <w:rsid w:val="000273C5"/>
    <w:rsid w:val="00030105"/>
    <w:rsid w:val="00030A38"/>
    <w:rsid w:val="0003160B"/>
    <w:rsid w:val="00032BB4"/>
    <w:rsid w:val="0003300C"/>
    <w:rsid w:val="000332EC"/>
    <w:rsid w:val="000337A3"/>
    <w:rsid w:val="000343D3"/>
    <w:rsid w:val="000346D1"/>
    <w:rsid w:val="00034CE7"/>
    <w:rsid w:val="00034E7A"/>
    <w:rsid w:val="0003565D"/>
    <w:rsid w:val="00036064"/>
    <w:rsid w:val="000360F2"/>
    <w:rsid w:val="00036D45"/>
    <w:rsid w:val="0003726A"/>
    <w:rsid w:val="00037321"/>
    <w:rsid w:val="000374E9"/>
    <w:rsid w:val="00037830"/>
    <w:rsid w:val="00037A89"/>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47C5E"/>
    <w:rsid w:val="00050713"/>
    <w:rsid w:val="00050F0B"/>
    <w:rsid w:val="000515CD"/>
    <w:rsid w:val="00051BFC"/>
    <w:rsid w:val="00051D5C"/>
    <w:rsid w:val="00052454"/>
    <w:rsid w:val="0005252A"/>
    <w:rsid w:val="000528CB"/>
    <w:rsid w:val="000531C8"/>
    <w:rsid w:val="00053C58"/>
    <w:rsid w:val="00053CC3"/>
    <w:rsid w:val="0005434B"/>
    <w:rsid w:val="00054A64"/>
    <w:rsid w:val="0005566D"/>
    <w:rsid w:val="0005578D"/>
    <w:rsid w:val="00055A62"/>
    <w:rsid w:val="00056024"/>
    <w:rsid w:val="000574CC"/>
    <w:rsid w:val="000574DD"/>
    <w:rsid w:val="00057EB4"/>
    <w:rsid w:val="0006095B"/>
    <w:rsid w:val="00060B9F"/>
    <w:rsid w:val="000610DD"/>
    <w:rsid w:val="0006113F"/>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1A4"/>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1335"/>
    <w:rsid w:val="0008257E"/>
    <w:rsid w:val="00082701"/>
    <w:rsid w:val="00082CAC"/>
    <w:rsid w:val="00082EEC"/>
    <w:rsid w:val="00082F2B"/>
    <w:rsid w:val="00083241"/>
    <w:rsid w:val="000833E8"/>
    <w:rsid w:val="000838F2"/>
    <w:rsid w:val="00083BBD"/>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1A1"/>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4AD"/>
    <w:rsid w:val="000A3E5B"/>
    <w:rsid w:val="000A43C4"/>
    <w:rsid w:val="000A4DD8"/>
    <w:rsid w:val="000A4E3C"/>
    <w:rsid w:val="000A4F5E"/>
    <w:rsid w:val="000A513C"/>
    <w:rsid w:val="000A5285"/>
    <w:rsid w:val="000A55E9"/>
    <w:rsid w:val="000A56AA"/>
    <w:rsid w:val="000A6056"/>
    <w:rsid w:val="000A64D2"/>
    <w:rsid w:val="000A64DF"/>
    <w:rsid w:val="000A65C4"/>
    <w:rsid w:val="000A6AD7"/>
    <w:rsid w:val="000A6BF6"/>
    <w:rsid w:val="000B010B"/>
    <w:rsid w:val="000B02C8"/>
    <w:rsid w:val="000B07C0"/>
    <w:rsid w:val="000B1783"/>
    <w:rsid w:val="000B2770"/>
    <w:rsid w:val="000B36D8"/>
    <w:rsid w:val="000B389F"/>
    <w:rsid w:val="000B3A79"/>
    <w:rsid w:val="000B497E"/>
    <w:rsid w:val="000B51BB"/>
    <w:rsid w:val="000B5385"/>
    <w:rsid w:val="000B59CB"/>
    <w:rsid w:val="000B5AC1"/>
    <w:rsid w:val="000B5B6D"/>
    <w:rsid w:val="000B6301"/>
    <w:rsid w:val="000B6350"/>
    <w:rsid w:val="000B65EE"/>
    <w:rsid w:val="000B6910"/>
    <w:rsid w:val="000B6A5F"/>
    <w:rsid w:val="000B6E1A"/>
    <w:rsid w:val="000B6F7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1EF9"/>
    <w:rsid w:val="000D1FEC"/>
    <w:rsid w:val="000D2B3D"/>
    <w:rsid w:val="000D319F"/>
    <w:rsid w:val="000D36F9"/>
    <w:rsid w:val="000D3881"/>
    <w:rsid w:val="000D3CAE"/>
    <w:rsid w:val="000D487A"/>
    <w:rsid w:val="000D4AC1"/>
    <w:rsid w:val="000D5000"/>
    <w:rsid w:val="000D5967"/>
    <w:rsid w:val="000D5CE1"/>
    <w:rsid w:val="000D6417"/>
    <w:rsid w:val="000D6482"/>
    <w:rsid w:val="000D66AF"/>
    <w:rsid w:val="000D6B8F"/>
    <w:rsid w:val="000D7227"/>
    <w:rsid w:val="000D73BF"/>
    <w:rsid w:val="000D73C9"/>
    <w:rsid w:val="000D7514"/>
    <w:rsid w:val="000D752F"/>
    <w:rsid w:val="000D7AF3"/>
    <w:rsid w:val="000D7F5B"/>
    <w:rsid w:val="000E0068"/>
    <w:rsid w:val="000E16CA"/>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6DBF"/>
    <w:rsid w:val="000E720C"/>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079B"/>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4DDB"/>
    <w:rsid w:val="0011501B"/>
    <w:rsid w:val="001153CE"/>
    <w:rsid w:val="001156B1"/>
    <w:rsid w:val="0011585A"/>
    <w:rsid w:val="00116264"/>
    <w:rsid w:val="00116413"/>
    <w:rsid w:val="001167C6"/>
    <w:rsid w:val="001169AD"/>
    <w:rsid w:val="001176AC"/>
    <w:rsid w:val="00117809"/>
    <w:rsid w:val="00120092"/>
    <w:rsid w:val="0012041B"/>
    <w:rsid w:val="00120B8A"/>
    <w:rsid w:val="00120D59"/>
    <w:rsid w:val="001218C4"/>
    <w:rsid w:val="0012246B"/>
    <w:rsid w:val="001228AC"/>
    <w:rsid w:val="001228B1"/>
    <w:rsid w:val="00122D1A"/>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90C"/>
    <w:rsid w:val="00132C14"/>
    <w:rsid w:val="00132ECF"/>
    <w:rsid w:val="0013380D"/>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3D21"/>
    <w:rsid w:val="0014423E"/>
    <w:rsid w:val="00144787"/>
    <w:rsid w:val="00145F74"/>
    <w:rsid w:val="0014604E"/>
    <w:rsid w:val="00146947"/>
    <w:rsid w:val="00147141"/>
    <w:rsid w:val="0014722D"/>
    <w:rsid w:val="00147B60"/>
    <w:rsid w:val="00150746"/>
    <w:rsid w:val="00150FD0"/>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6CA5"/>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505"/>
    <w:rsid w:val="00171B71"/>
    <w:rsid w:val="00171C7C"/>
    <w:rsid w:val="00172637"/>
    <w:rsid w:val="001726D4"/>
    <w:rsid w:val="00172831"/>
    <w:rsid w:val="001728B5"/>
    <w:rsid w:val="0017336D"/>
    <w:rsid w:val="00173A3C"/>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D1A"/>
    <w:rsid w:val="00180E8D"/>
    <w:rsid w:val="00180FF8"/>
    <w:rsid w:val="001813B0"/>
    <w:rsid w:val="001818D8"/>
    <w:rsid w:val="0018203F"/>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9F9"/>
    <w:rsid w:val="001A0FC3"/>
    <w:rsid w:val="001A1E8A"/>
    <w:rsid w:val="001A26B9"/>
    <w:rsid w:val="001A3352"/>
    <w:rsid w:val="001A3695"/>
    <w:rsid w:val="001A3CFA"/>
    <w:rsid w:val="001A4052"/>
    <w:rsid w:val="001A44AA"/>
    <w:rsid w:val="001A4A74"/>
    <w:rsid w:val="001A53EC"/>
    <w:rsid w:val="001A59BB"/>
    <w:rsid w:val="001A5A0F"/>
    <w:rsid w:val="001A5B24"/>
    <w:rsid w:val="001A5B3F"/>
    <w:rsid w:val="001A5C62"/>
    <w:rsid w:val="001A63B0"/>
    <w:rsid w:val="001A6B09"/>
    <w:rsid w:val="001A79AA"/>
    <w:rsid w:val="001A7C6D"/>
    <w:rsid w:val="001B009B"/>
    <w:rsid w:val="001B017B"/>
    <w:rsid w:val="001B08FF"/>
    <w:rsid w:val="001B10EE"/>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1A"/>
    <w:rsid w:val="001B6E7E"/>
    <w:rsid w:val="001B7C04"/>
    <w:rsid w:val="001B7E65"/>
    <w:rsid w:val="001C045F"/>
    <w:rsid w:val="001C047F"/>
    <w:rsid w:val="001C145F"/>
    <w:rsid w:val="001C158E"/>
    <w:rsid w:val="001C2103"/>
    <w:rsid w:val="001C2198"/>
    <w:rsid w:val="001C22B4"/>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0EE"/>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0D2"/>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B87"/>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0F5E"/>
    <w:rsid w:val="00221061"/>
    <w:rsid w:val="00221E74"/>
    <w:rsid w:val="00222825"/>
    <w:rsid w:val="00222F2D"/>
    <w:rsid w:val="0022327F"/>
    <w:rsid w:val="0022339A"/>
    <w:rsid w:val="002239F4"/>
    <w:rsid w:val="002247B9"/>
    <w:rsid w:val="0022483C"/>
    <w:rsid w:val="0022594F"/>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4997"/>
    <w:rsid w:val="00235122"/>
    <w:rsid w:val="002353F9"/>
    <w:rsid w:val="00235711"/>
    <w:rsid w:val="00235C2B"/>
    <w:rsid w:val="0023624D"/>
    <w:rsid w:val="00236379"/>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4BA9"/>
    <w:rsid w:val="0024522B"/>
    <w:rsid w:val="00245460"/>
    <w:rsid w:val="0024560D"/>
    <w:rsid w:val="00245EE0"/>
    <w:rsid w:val="00246541"/>
    <w:rsid w:val="002469E9"/>
    <w:rsid w:val="00246B20"/>
    <w:rsid w:val="00246FF0"/>
    <w:rsid w:val="00247A71"/>
    <w:rsid w:val="00247B03"/>
    <w:rsid w:val="00247DAF"/>
    <w:rsid w:val="00247FFA"/>
    <w:rsid w:val="002505EC"/>
    <w:rsid w:val="002507F1"/>
    <w:rsid w:val="002508AB"/>
    <w:rsid w:val="00251210"/>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98E"/>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1F7B"/>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1F39"/>
    <w:rsid w:val="00292442"/>
    <w:rsid w:val="00292951"/>
    <w:rsid w:val="00292FC7"/>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0E59"/>
    <w:rsid w:val="002B118F"/>
    <w:rsid w:val="002B1D36"/>
    <w:rsid w:val="002B23D2"/>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0CB9"/>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905"/>
    <w:rsid w:val="002D1BB5"/>
    <w:rsid w:val="002D21C9"/>
    <w:rsid w:val="002D2577"/>
    <w:rsid w:val="002D2A80"/>
    <w:rsid w:val="002D2AB4"/>
    <w:rsid w:val="002D2D1D"/>
    <w:rsid w:val="002D38FC"/>
    <w:rsid w:val="002D48D3"/>
    <w:rsid w:val="002D4A0F"/>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6E7B"/>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CBA"/>
    <w:rsid w:val="002F7E61"/>
    <w:rsid w:val="00300A07"/>
    <w:rsid w:val="00300DB5"/>
    <w:rsid w:val="0030113D"/>
    <w:rsid w:val="00301647"/>
    <w:rsid w:val="0030192B"/>
    <w:rsid w:val="0030259D"/>
    <w:rsid w:val="00302822"/>
    <w:rsid w:val="00302944"/>
    <w:rsid w:val="00302A0C"/>
    <w:rsid w:val="00302ACE"/>
    <w:rsid w:val="00303508"/>
    <w:rsid w:val="0030427C"/>
    <w:rsid w:val="003042C3"/>
    <w:rsid w:val="003042D4"/>
    <w:rsid w:val="00304AC1"/>
    <w:rsid w:val="003055C4"/>
    <w:rsid w:val="00305B2B"/>
    <w:rsid w:val="003060A8"/>
    <w:rsid w:val="00306252"/>
    <w:rsid w:val="00306727"/>
    <w:rsid w:val="00307DFA"/>
    <w:rsid w:val="0031041C"/>
    <w:rsid w:val="0031053E"/>
    <w:rsid w:val="003119B0"/>
    <w:rsid w:val="00311B6B"/>
    <w:rsid w:val="0031211F"/>
    <w:rsid w:val="003124DA"/>
    <w:rsid w:val="0031266F"/>
    <w:rsid w:val="00312A7C"/>
    <w:rsid w:val="003134AD"/>
    <w:rsid w:val="00313761"/>
    <w:rsid w:val="00313F3C"/>
    <w:rsid w:val="00314B3B"/>
    <w:rsid w:val="00315198"/>
    <w:rsid w:val="00315265"/>
    <w:rsid w:val="003153A1"/>
    <w:rsid w:val="00315B21"/>
    <w:rsid w:val="00315DC5"/>
    <w:rsid w:val="00316561"/>
    <w:rsid w:val="00316BE7"/>
    <w:rsid w:val="00316DFD"/>
    <w:rsid w:val="00316E1E"/>
    <w:rsid w:val="00316EE4"/>
    <w:rsid w:val="003172A7"/>
    <w:rsid w:val="003178C3"/>
    <w:rsid w:val="00317D2D"/>
    <w:rsid w:val="00317F17"/>
    <w:rsid w:val="00320BBE"/>
    <w:rsid w:val="003214C0"/>
    <w:rsid w:val="00321517"/>
    <w:rsid w:val="00321A79"/>
    <w:rsid w:val="0032292D"/>
    <w:rsid w:val="00323E0E"/>
    <w:rsid w:val="00324301"/>
    <w:rsid w:val="00324524"/>
    <w:rsid w:val="003246ED"/>
    <w:rsid w:val="0032487E"/>
    <w:rsid w:val="00325018"/>
    <w:rsid w:val="00325069"/>
    <w:rsid w:val="0032531B"/>
    <w:rsid w:val="00325A9E"/>
    <w:rsid w:val="00325BB2"/>
    <w:rsid w:val="00325E0A"/>
    <w:rsid w:val="0032622C"/>
    <w:rsid w:val="0032625B"/>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68EB"/>
    <w:rsid w:val="00337111"/>
    <w:rsid w:val="00337408"/>
    <w:rsid w:val="00337868"/>
    <w:rsid w:val="0033797E"/>
    <w:rsid w:val="003408F0"/>
    <w:rsid w:val="00340B94"/>
    <w:rsid w:val="00340F88"/>
    <w:rsid w:val="0034114D"/>
    <w:rsid w:val="003411FE"/>
    <w:rsid w:val="00341623"/>
    <w:rsid w:val="00341D4C"/>
    <w:rsid w:val="00341F59"/>
    <w:rsid w:val="0034207F"/>
    <w:rsid w:val="00342297"/>
    <w:rsid w:val="00342316"/>
    <w:rsid w:val="0034248C"/>
    <w:rsid w:val="003425C3"/>
    <w:rsid w:val="003425DD"/>
    <w:rsid w:val="00343100"/>
    <w:rsid w:val="0034312E"/>
    <w:rsid w:val="00343AA5"/>
    <w:rsid w:val="00343DDD"/>
    <w:rsid w:val="00343F93"/>
    <w:rsid w:val="0034402C"/>
    <w:rsid w:val="00344162"/>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0AC7"/>
    <w:rsid w:val="00351996"/>
    <w:rsid w:val="00351B0C"/>
    <w:rsid w:val="00351C28"/>
    <w:rsid w:val="0035206E"/>
    <w:rsid w:val="003521D1"/>
    <w:rsid w:val="00352E5F"/>
    <w:rsid w:val="00353F59"/>
    <w:rsid w:val="003541B7"/>
    <w:rsid w:val="00354A7F"/>
    <w:rsid w:val="00355335"/>
    <w:rsid w:val="00355697"/>
    <w:rsid w:val="003556C6"/>
    <w:rsid w:val="00355826"/>
    <w:rsid w:val="00355864"/>
    <w:rsid w:val="003558F6"/>
    <w:rsid w:val="00355FA7"/>
    <w:rsid w:val="00356026"/>
    <w:rsid w:val="003563B4"/>
    <w:rsid w:val="00356A79"/>
    <w:rsid w:val="00357148"/>
    <w:rsid w:val="003579D4"/>
    <w:rsid w:val="003609C1"/>
    <w:rsid w:val="00360DE0"/>
    <w:rsid w:val="0036126C"/>
    <w:rsid w:val="00361A26"/>
    <w:rsid w:val="00361ECA"/>
    <w:rsid w:val="0036200D"/>
    <w:rsid w:val="0036258B"/>
    <w:rsid w:val="00362602"/>
    <w:rsid w:val="00362729"/>
    <w:rsid w:val="00362A66"/>
    <w:rsid w:val="00362A68"/>
    <w:rsid w:val="00362C10"/>
    <w:rsid w:val="003636D0"/>
    <w:rsid w:val="003636D4"/>
    <w:rsid w:val="003636F7"/>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51F"/>
    <w:rsid w:val="003727CD"/>
    <w:rsid w:val="003731E8"/>
    <w:rsid w:val="00373245"/>
    <w:rsid w:val="00373597"/>
    <w:rsid w:val="003753F7"/>
    <w:rsid w:val="003756A1"/>
    <w:rsid w:val="00375948"/>
    <w:rsid w:val="00375A62"/>
    <w:rsid w:val="00375A74"/>
    <w:rsid w:val="00375DE3"/>
    <w:rsid w:val="003763C4"/>
    <w:rsid w:val="003767EC"/>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51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04C"/>
    <w:rsid w:val="00395144"/>
    <w:rsid w:val="003954A4"/>
    <w:rsid w:val="00395E6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2C1"/>
    <w:rsid w:val="003B0AC8"/>
    <w:rsid w:val="003B0FAF"/>
    <w:rsid w:val="003B0FCB"/>
    <w:rsid w:val="003B1499"/>
    <w:rsid w:val="003B1604"/>
    <w:rsid w:val="003B182E"/>
    <w:rsid w:val="003B1A16"/>
    <w:rsid w:val="003B1D62"/>
    <w:rsid w:val="003B1F7B"/>
    <w:rsid w:val="003B2013"/>
    <w:rsid w:val="003B21FD"/>
    <w:rsid w:val="003B2810"/>
    <w:rsid w:val="003B2C2B"/>
    <w:rsid w:val="003B2E0D"/>
    <w:rsid w:val="003B2F4B"/>
    <w:rsid w:val="003B3A12"/>
    <w:rsid w:val="003B3D40"/>
    <w:rsid w:val="003B443D"/>
    <w:rsid w:val="003B4750"/>
    <w:rsid w:val="003B47C3"/>
    <w:rsid w:val="003B4CB9"/>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13C"/>
    <w:rsid w:val="003C1F69"/>
    <w:rsid w:val="003C25F9"/>
    <w:rsid w:val="003C29DF"/>
    <w:rsid w:val="003C2BDA"/>
    <w:rsid w:val="003C2C0D"/>
    <w:rsid w:val="003C2C66"/>
    <w:rsid w:val="003C300B"/>
    <w:rsid w:val="003C30EC"/>
    <w:rsid w:val="003C390B"/>
    <w:rsid w:val="003C3B57"/>
    <w:rsid w:val="003C3E0D"/>
    <w:rsid w:val="003C5140"/>
    <w:rsid w:val="003C5436"/>
    <w:rsid w:val="003C5715"/>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642"/>
    <w:rsid w:val="003E1BAD"/>
    <w:rsid w:val="003E240E"/>
    <w:rsid w:val="003E26E7"/>
    <w:rsid w:val="003E2FEB"/>
    <w:rsid w:val="003E329B"/>
    <w:rsid w:val="003E3AD8"/>
    <w:rsid w:val="003E44CF"/>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101"/>
    <w:rsid w:val="003F6637"/>
    <w:rsid w:val="003F6BDD"/>
    <w:rsid w:val="003F71AF"/>
    <w:rsid w:val="003F774D"/>
    <w:rsid w:val="003F782D"/>
    <w:rsid w:val="003F796B"/>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3FD"/>
    <w:rsid w:val="0040743E"/>
    <w:rsid w:val="004075D4"/>
    <w:rsid w:val="0040777B"/>
    <w:rsid w:val="00407885"/>
    <w:rsid w:val="00407E92"/>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5E4"/>
    <w:rsid w:val="004247A7"/>
    <w:rsid w:val="004250D8"/>
    <w:rsid w:val="00425114"/>
    <w:rsid w:val="004253CE"/>
    <w:rsid w:val="004255B5"/>
    <w:rsid w:val="0042583F"/>
    <w:rsid w:val="004258F2"/>
    <w:rsid w:val="0042596B"/>
    <w:rsid w:val="00425A28"/>
    <w:rsid w:val="00425FE5"/>
    <w:rsid w:val="00426153"/>
    <w:rsid w:val="00426345"/>
    <w:rsid w:val="00426526"/>
    <w:rsid w:val="00426B93"/>
    <w:rsid w:val="00426C8A"/>
    <w:rsid w:val="00426C99"/>
    <w:rsid w:val="00426EDD"/>
    <w:rsid w:val="00427279"/>
    <w:rsid w:val="004274DB"/>
    <w:rsid w:val="00427555"/>
    <w:rsid w:val="00427560"/>
    <w:rsid w:val="004302B1"/>
    <w:rsid w:val="00430302"/>
    <w:rsid w:val="0043079E"/>
    <w:rsid w:val="00430D33"/>
    <w:rsid w:val="0043117D"/>
    <w:rsid w:val="00431825"/>
    <w:rsid w:val="00431AF5"/>
    <w:rsid w:val="00431B79"/>
    <w:rsid w:val="00431B86"/>
    <w:rsid w:val="00431EF3"/>
    <w:rsid w:val="00431F5A"/>
    <w:rsid w:val="0043270B"/>
    <w:rsid w:val="004328CE"/>
    <w:rsid w:val="0043293F"/>
    <w:rsid w:val="00432E2E"/>
    <w:rsid w:val="004335DB"/>
    <w:rsid w:val="00433851"/>
    <w:rsid w:val="00433BC1"/>
    <w:rsid w:val="00433F43"/>
    <w:rsid w:val="004342DF"/>
    <w:rsid w:val="004343B1"/>
    <w:rsid w:val="0043446C"/>
    <w:rsid w:val="00434A81"/>
    <w:rsid w:val="00435F95"/>
    <w:rsid w:val="00436175"/>
    <w:rsid w:val="00436841"/>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A6B"/>
    <w:rsid w:val="00445B0B"/>
    <w:rsid w:val="0044611A"/>
    <w:rsid w:val="00446B9A"/>
    <w:rsid w:val="00447172"/>
    <w:rsid w:val="00447C41"/>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A05"/>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676C"/>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7A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2CF1"/>
    <w:rsid w:val="004A33A3"/>
    <w:rsid w:val="004A3B23"/>
    <w:rsid w:val="004A474E"/>
    <w:rsid w:val="004A4D43"/>
    <w:rsid w:val="004A54A4"/>
    <w:rsid w:val="004A5BD7"/>
    <w:rsid w:val="004A6286"/>
    <w:rsid w:val="004A641C"/>
    <w:rsid w:val="004A6F63"/>
    <w:rsid w:val="004A731E"/>
    <w:rsid w:val="004A7370"/>
    <w:rsid w:val="004B1B8B"/>
    <w:rsid w:val="004B1E98"/>
    <w:rsid w:val="004B225F"/>
    <w:rsid w:val="004B244E"/>
    <w:rsid w:val="004B26FF"/>
    <w:rsid w:val="004B2721"/>
    <w:rsid w:val="004B2751"/>
    <w:rsid w:val="004B314F"/>
    <w:rsid w:val="004B3D80"/>
    <w:rsid w:val="004B40AB"/>
    <w:rsid w:val="004B444C"/>
    <w:rsid w:val="004B4954"/>
    <w:rsid w:val="004B4CE1"/>
    <w:rsid w:val="004B5154"/>
    <w:rsid w:val="004B5875"/>
    <w:rsid w:val="004B66AE"/>
    <w:rsid w:val="004B6D10"/>
    <w:rsid w:val="004B72CE"/>
    <w:rsid w:val="004B7D09"/>
    <w:rsid w:val="004B7ED6"/>
    <w:rsid w:val="004C04E3"/>
    <w:rsid w:val="004C0BDF"/>
    <w:rsid w:val="004C1056"/>
    <w:rsid w:val="004C118A"/>
    <w:rsid w:val="004C1624"/>
    <w:rsid w:val="004C1729"/>
    <w:rsid w:val="004C1BAC"/>
    <w:rsid w:val="004C1F02"/>
    <w:rsid w:val="004C2263"/>
    <w:rsid w:val="004C2BB9"/>
    <w:rsid w:val="004C2DF8"/>
    <w:rsid w:val="004C2EC4"/>
    <w:rsid w:val="004C300E"/>
    <w:rsid w:val="004C355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5A5"/>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9DF"/>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1B9"/>
    <w:rsid w:val="004F22E4"/>
    <w:rsid w:val="004F242B"/>
    <w:rsid w:val="004F28B3"/>
    <w:rsid w:val="004F2B70"/>
    <w:rsid w:val="004F2CFD"/>
    <w:rsid w:val="004F34DC"/>
    <w:rsid w:val="004F4044"/>
    <w:rsid w:val="004F44A9"/>
    <w:rsid w:val="004F5359"/>
    <w:rsid w:val="004F5DB0"/>
    <w:rsid w:val="004F5FD5"/>
    <w:rsid w:val="004F6047"/>
    <w:rsid w:val="004F6959"/>
    <w:rsid w:val="004F698C"/>
    <w:rsid w:val="004F6B8D"/>
    <w:rsid w:val="004F7BAE"/>
    <w:rsid w:val="0050038E"/>
    <w:rsid w:val="00500401"/>
    <w:rsid w:val="0050070A"/>
    <w:rsid w:val="00500B33"/>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D2B"/>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6DE"/>
    <w:rsid w:val="00522745"/>
    <w:rsid w:val="00522CAE"/>
    <w:rsid w:val="00522D70"/>
    <w:rsid w:val="00522FB7"/>
    <w:rsid w:val="00523430"/>
    <w:rsid w:val="005234A3"/>
    <w:rsid w:val="00523560"/>
    <w:rsid w:val="0052368B"/>
    <w:rsid w:val="0052383B"/>
    <w:rsid w:val="005238DE"/>
    <w:rsid w:val="00524213"/>
    <w:rsid w:val="00524EFB"/>
    <w:rsid w:val="00525264"/>
    <w:rsid w:val="005254C7"/>
    <w:rsid w:val="00525647"/>
    <w:rsid w:val="00525739"/>
    <w:rsid w:val="0052662E"/>
    <w:rsid w:val="00526635"/>
    <w:rsid w:val="00526717"/>
    <w:rsid w:val="005269A1"/>
    <w:rsid w:val="00526FB4"/>
    <w:rsid w:val="00527469"/>
    <w:rsid w:val="00527C7F"/>
    <w:rsid w:val="00530652"/>
    <w:rsid w:val="00531095"/>
    <w:rsid w:val="005310D1"/>
    <w:rsid w:val="0053113A"/>
    <w:rsid w:val="00531696"/>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21F"/>
    <w:rsid w:val="00537C89"/>
    <w:rsid w:val="00537ED0"/>
    <w:rsid w:val="005401EE"/>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380"/>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570"/>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35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0E4"/>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3B23"/>
    <w:rsid w:val="005B446A"/>
    <w:rsid w:val="005B4923"/>
    <w:rsid w:val="005B587B"/>
    <w:rsid w:val="005B5A07"/>
    <w:rsid w:val="005B5DA0"/>
    <w:rsid w:val="005B6842"/>
    <w:rsid w:val="005B6B22"/>
    <w:rsid w:val="005B6DB4"/>
    <w:rsid w:val="005B7FE2"/>
    <w:rsid w:val="005C0100"/>
    <w:rsid w:val="005C01C2"/>
    <w:rsid w:val="005C0341"/>
    <w:rsid w:val="005C04AB"/>
    <w:rsid w:val="005C07DF"/>
    <w:rsid w:val="005C0B2E"/>
    <w:rsid w:val="005C0D03"/>
    <w:rsid w:val="005C0D4B"/>
    <w:rsid w:val="005C0DAF"/>
    <w:rsid w:val="005C0ED0"/>
    <w:rsid w:val="005C0FE4"/>
    <w:rsid w:val="005C1711"/>
    <w:rsid w:val="005C19D6"/>
    <w:rsid w:val="005C1E38"/>
    <w:rsid w:val="005C205F"/>
    <w:rsid w:val="005C2245"/>
    <w:rsid w:val="005C2844"/>
    <w:rsid w:val="005C3285"/>
    <w:rsid w:val="005C370C"/>
    <w:rsid w:val="005C3AFE"/>
    <w:rsid w:val="005C3EF5"/>
    <w:rsid w:val="005C3EFB"/>
    <w:rsid w:val="005C40D3"/>
    <w:rsid w:val="005C414A"/>
    <w:rsid w:val="005C48BC"/>
    <w:rsid w:val="005C4A6F"/>
    <w:rsid w:val="005C4B58"/>
    <w:rsid w:val="005C565E"/>
    <w:rsid w:val="005C5889"/>
    <w:rsid w:val="005C5950"/>
    <w:rsid w:val="005C5DF5"/>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92F"/>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0CE"/>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ADF"/>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230"/>
    <w:rsid w:val="00617898"/>
    <w:rsid w:val="00620776"/>
    <w:rsid w:val="006207FD"/>
    <w:rsid w:val="0062090B"/>
    <w:rsid w:val="00620CEE"/>
    <w:rsid w:val="0062161D"/>
    <w:rsid w:val="00621F71"/>
    <w:rsid w:val="00622CE8"/>
    <w:rsid w:val="00622D8F"/>
    <w:rsid w:val="00622E29"/>
    <w:rsid w:val="00623492"/>
    <w:rsid w:val="00623786"/>
    <w:rsid w:val="00623ACE"/>
    <w:rsid w:val="00623E9B"/>
    <w:rsid w:val="00624360"/>
    <w:rsid w:val="0062488E"/>
    <w:rsid w:val="0062553A"/>
    <w:rsid w:val="0062575A"/>
    <w:rsid w:val="00625EF4"/>
    <w:rsid w:val="00626215"/>
    <w:rsid w:val="00627DAE"/>
    <w:rsid w:val="00630C13"/>
    <w:rsid w:val="006310C1"/>
    <w:rsid w:val="00631703"/>
    <w:rsid w:val="00631E3B"/>
    <w:rsid w:val="00631F4C"/>
    <w:rsid w:val="00631FAF"/>
    <w:rsid w:val="00632211"/>
    <w:rsid w:val="00632574"/>
    <w:rsid w:val="00632F36"/>
    <w:rsid w:val="00633405"/>
    <w:rsid w:val="006335A3"/>
    <w:rsid w:val="00633891"/>
    <w:rsid w:val="00633FDC"/>
    <w:rsid w:val="00634701"/>
    <w:rsid w:val="00634A06"/>
    <w:rsid w:val="00634A69"/>
    <w:rsid w:val="00634B28"/>
    <w:rsid w:val="00634DC0"/>
    <w:rsid w:val="00635DCD"/>
    <w:rsid w:val="006360AF"/>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5515"/>
    <w:rsid w:val="00647093"/>
    <w:rsid w:val="00647149"/>
    <w:rsid w:val="006471EC"/>
    <w:rsid w:val="006473C2"/>
    <w:rsid w:val="00647F32"/>
    <w:rsid w:val="006502C2"/>
    <w:rsid w:val="00650535"/>
    <w:rsid w:val="00650AEC"/>
    <w:rsid w:val="00650F8A"/>
    <w:rsid w:val="006510E4"/>
    <w:rsid w:val="00651B19"/>
    <w:rsid w:val="0065203B"/>
    <w:rsid w:val="00652B82"/>
    <w:rsid w:val="00652C98"/>
    <w:rsid w:val="006534E7"/>
    <w:rsid w:val="00654108"/>
    <w:rsid w:val="006549E1"/>
    <w:rsid w:val="00654BFF"/>
    <w:rsid w:val="00654C22"/>
    <w:rsid w:val="00654F3E"/>
    <w:rsid w:val="00655130"/>
    <w:rsid w:val="006551A8"/>
    <w:rsid w:val="00655277"/>
    <w:rsid w:val="00655FE5"/>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4E7C"/>
    <w:rsid w:val="0066501B"/>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0C1D"/>
    <w:rsid w:val="00680F2C"/>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6A2"/>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6CEC"/>
    <w:rsid w:val="006A71FE"/>
    <w:rsid w:val="006A741E"/>
    <w:rsid w:val="006A7632"/>
    <w:rsid w:val="006A7F85"/>
    <w:rsid w:val="006B0408"/>
    <w:rsid w:val="006B05D1"/>
    <w:rsid w:val="006B0971"/>
    <w:rsid w:val="006B0B27"/>
    <w:rsid w:val="006B17C7"/>
    <w:rsid w:val="006B1823"/>
    <w:rsid w:val="006B190F"/>
    <w:rsid w:val="006B1B36"/>
    <w:rsid w:val="006B286A"/>
    <w:rsid w:val="006B36BE"/>
    <w:rsid w:val="006B37AD"/>
    <w:rsid w:val="006B3CFD"/>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D7CD1"/>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E7EB6"/>
    <w:rsid w:val="006F04BD"/>
    <w:rsid w:val="006F0E88"/>
    <w:rsid w:val="006F1C0F"/>
    <w:rsid w:val="006F1DED"/>
    <w:rsid w:val="006F2528"/>
    <w:rsid w:val="006F2759"/>
    <w:rsid w:val="006F2A91"/>
    <w:rsid w:val="006F2D33"/>
    <w:rsid w:val="006F2D7A"/>
    <w:rsid w:val="006F2FF5"/>
    <w:rsid w:val="006F379C"/>
    <w:rsid w:val="006F4220"/>
    <w:rsid w:val="006F69F6"/>
    <w:rsid w:val="006F6BCB"/>
    <w:rsid w:val="006F7104"/>
    <w:rsid w:val="006F73FC"/>
    <w:rsid w:val="006F778D"/>
    <w:rsid w:val="00700783"/>
    <w:rsid w:val="00701020"/>
    <w:rsid w:val="007011CA"/>
    <w:rsid w:val="00701265"/>
    <w:rsid w:val="00701AFC"/>
    <w:rsid w:val="007022EC"/>
    <w:rsid w:val="007028F0"/>
    <w:rsid w:val="00702FD9"/>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0A54"/>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89A"/>
    <w:rsid w:val="00727A07"/>
    <w:rsid w:val="00727D64"/>
    <w:rsid w:val="00727F09"/>
    <w:rsid w:val="0073108A"/>
    <w:rsid w:val="00731937"/>
    <w:rsid w:val="00732030"/>
    <w:rsid w:val="00732288"/>
    <w:rsid w:val="00732488"/>
    <w:rsid w:val="007325D6"/>
    <w:rsid w:val="00732AD8"/>
    <w:rsid w:val="007331B3"/>
    <w:rsid w:val="00734E3B"/>
    <w:rsid w:val="00735EAB"/>
    <w:rsid w:val="0073663C"/>
    <w:rsid w:val="0073689E"/>
    <w:rsid w:val="0073753F"/>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3E9"/>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67"/>
    <w:rsid w:val="00766B7A"/>
    <w:rsid w:val="00766D74"/>
    <w:rsid w:val="00766F86"/>
    <w:rsid w:val="00767396"/>
    <w:rsid w:val="00767C91"/>
    <w:rsid w:val="00767DB1"/>
    <w:rsid w:val="007706BC"/>
    <w:rsid w:val="00770C42"/>
    <w:rsid w:val="00770D3F"/>
    <w:rsid w:val="0077107F"/>
    <w:rsid w:val="007712F0"/>
    <w:rsid w:val="00771DBC"/>
    <w:rsid w:val="00772DF7"/>
    <w:rsid w:val="00772F18"/>
    <w:rsid w:val="007737AF"/>
    <w:rsid w:val="007737C1"/>
    <w:rsid w:val="00773D36"/>
    <w:rsid w:val="007745A7"/>
    <w:rsid w:val="007747DB"/>
    <w:rsid w:val="007753A9"/>
    <w:rsid w:val="00775B73"/>
    <w:rsid w:val="00775C47"/>
    <w:rsid w:val="00775F65"/>
    <w:rsid w:val="0077612A"/>
    <w:rsid w:val="00776142"/>
    <w:rsid w:val="00777355"/>
    <w:rsid w:val="00777C11"/>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620"/>
    <w:rsid w:val="00787BEB"/>
    <w:rsid w:val="00787D27"/>
    <w:rsid w:val="00790262"/>
    <w:rsid w:val="007909A5"/>
    <w:rsid w:val="00790AC4"/>
    <w:rsid w:val="00791833"/>
    <w:rsid w:val="00791954"/>
    <w:rsid w:val="00791C97"/>
    <w:rsid w:val="00791E38"/>
    <w:rsid w:val="0079208F"/>
    <w:rsid w:val="007928DD"/>
    <w:rsid w:val="00792D28"/>
    <w:rsid w:val="00792D31"/>
    <w:rsid w:val="0079324A"/>
    <w:rsid w:val="00793391"/>
    <w:rsid w:val="007934ED"/>
    <w:rsid w:val="00794E09"/>
    <w:rsid w:val="007950C9"/>
    <w:rsid w:val="007950E0"/>
    <w:rsid w:val="00795BAA"/>
    <w:rsid w:val="00795DB4"/>
    <w:rsid w:val="0079673D"/>
    <w:rsid w:val="007967C5"/>
    <w:rsid w:val="00797573"/>
    <w:rsid w:val="00797622"/>
    <w:rsid w:val="00797CC4"/>
    <w:rsid w:val="00797CDB"/>
    <w:rsid w:val="007A1C6A"/>
    <w:rsid w:val="007A2523"/>
    <w:rsid w:val="007A2922"/>
    <w:rsid w:val="007A42F5"/>
    <w:rsid w:val="007A4CBA"/>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99"/>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3A1E"/>
    <w:rsid w:val="007C42C1"/>
    <w:rsid w:val="007C4DBF"/>
    <w:rsid w:val="007C5053"/>
    <w:rsid w:val="007C63A8"/>
    <w:rsid w:val="007C6D10"/>
    <w:rsid w:val="007C71CA"/>
    <w:rsid w:val="007C7732"/>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1FE"/>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E7C1E"/>
    <w:rsid w:val="007F0D3C"/>
    <w:rsid w:val="007F0FFC"/>
    <w:rsid w:val="007F12FF"/>
    <w:rsid w:val="007F1347"/>
    <w:rsid w:val="007F1526"/>
    <w:rsid w:val="007F17D1"/>
    <w:rsid w:val="007F1A74"/>
    <w:rsid w:val="007F20F8"/>
    <w:rsid w:val="007F2A15"/>
    <w:rsid w:val="007F2AD9"/>
    <w:rsid w:val="007F30EA"/>
    <w:rsid w:val="007F3358"/>
    <w:rsid w:val="007F360E"/>
    <w:rsid w:val="007F37A5"/>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2C40"/>
    <w:rsid w:val="0080306D"/>
    <w:rsid w:val="00803778"/>
    <w:rsid w:val="00803A54"/>
    <w:rsid w:val="00803CD7"/>
    <w:rsid w:val="008042DA"/>
    <w:rsid w:val="0080479F"/>
    <w:rsid w:val="0080488F"/>
    <w:rsid w:val="00804E32"/>
    <w:rsid w:val="00805326"/>
    <w:rsid w:val="00805BCE"/>
    <w:rsid w:val="008060A1"/>
    <w:rsid w:val="0080645F"/>
    <w:rsid w:val="00806F9D"/>
    <w:rsid w:val="008071DD"/>
    <w:rsid w:val="00807484"/>
    <w:rsid w:val="008078A9"/>
    <w:rsid w:val="00810747"/>
    <w:rsid w:val="0081135E"/>
    <w:rsid w:val="00811C69"/>
    <w:rsid w:val="00811EFC"/>
    <w:rsid w:val="00812114"/>
    <w:rsid w:val="00812255"/>
    <w:rsid w:val="008122A0"/>
    <w:rsid w:val="0081324A"/>
    <w:rsid w:val="008134B5"/>
    <w:rsid w:val="00813FBE"/>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08F"/>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3A5"/>
    <w:rsid w:val="0084171D"/>
    <w:rsid w:val="00841981"/>
    <w:rsid w:val="00842222"/>
    <w:rsid w:val="00842607"/>
    <w:rsid w:val="00842E33"/>
    <w:rsid w:val="00843420"/>
    <w:rsid w:val="008436A5"/>
    <w:rsid w:val="008440AA"/>
    <w:rsid w:val="00844805"/>
    <w:rsid w:val="0084597A"/>
    <w:rsid w:val="00845A1D"/>
    <w:rsid w:val="00846597"/>
    <w:rsid w:val="008468B6"/>
    <w:rsid w:val="00846B00"/>
    <w:rsid w:val="00846D14"/>
    <w:rsid w:val="008473E4"/>
    <w:rsid w:val="0084799E"/>
    <w:rsid w:val="008501F6"/>
    <w:rsid w:val="008505BB"/>
    <w:rsid w:val="00850D52"/>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6AB7"/>
    <w:rsid w:val="0085721D"/>
    <w:rsid w:val="00857361"/>
    <w:rsid w:val="008579CB"/>
    <w:rsid w:val="0086023E"/>
    <w:rsid w:val="00860DDF"/>
    <w:rsid w:val="0086172F"/>
    <w:rsid w:val="00861BBE"/>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189"/>
    <w:rsid w:val="008802B7"/>
    <w:rsid w:val="00880C5F"/>
    <w:rsid w:val="00880E76"/>
    <w:rsid w:val="00881290"/>
    <w:rsid w:val="008818D2"/>
    <w:rsid w:val="00881B71"/>
    <w:rsid w:val="00881D78"/>
    <w:rsid w:val="0088292D"/>
    <w:rsid w:val="00882E2A"/>
    <w:rsid w:val="0088320E"/>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63C"/>
    <w:rsid w:val="008957CE"/>
    <w:rsid w:val="0089594C"/>
    <w:rsid w:val="008961E6"/>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C27"/>
    <w:rsid w:val="008A3FCD"/>
    <w:rsid w:val="008A45F2"/>
    <w:rsid w:val="008A490F"/>
    <w:rsid w:val="008A4B37"/>
    <w:rsid w:val="008A4E0D"/>
    <w:rsid w:val="008A56DB"/>
    <w:rsid w:val="008A5CA6"/>
    <w:rsid w:val="008A6607"/>
    <w:rsid w:val="008A67A7"/>
    <w:rsid w:val="008A6B48"/>
    <w:rsid w:val="008A6B90"/>
    <w:rsid w:val="008A6F6C"/>
    <w:rsid w:val="008A6FC0"/>
    <w:rsid w:val="008A7EC1"/>
    <w:rsid w:val="008B0077"/>
    <w:rsid w:val="008B0877"/>
    <w:rsid w:val="008B0A37"/>
    <w:rsid w:val="008B0B77"/>
    <w:rsid w:val="008B0F45"/>
    <w:rsid w:val="008B10A3"/>
    <w:rsid w:val="008B1109"/>
    <w:rsid w:val="008B21B1"/>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32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D79CE"/>
    <w:rsid w:val="008E048E"/>
    <w:rsid w:val="008E051A"/>
    <w:rsid w:val="008E05B3"/>
    <w:rsid w:val="008E0899"/>
    <w:rsid w:val="008E0AAD"/>
    <w:rsid w:val="008E14C9"/>
    <w:rsid w:val="008E1714"/>
    <w:rsid w:val="008E18A1"/>
    <w:rsid w:val="008E1A05"/>
    <w:rsid w:val="008E1A5F"/>
    <w:rsid w:val="008E2EFF"/>
    <w:rsid w:val="008E2F56"/>
    <w:rsid w:val="008E3B77"/>
    <w:rsid w:val="008E3C92"/>
    <w:rsid w:val="008E3CC9"/>
    <w:rsid w:val="008E3D24"/>
    <w:rsid w:val="008E42E4"/>
    <w:rsid w:val="008E4978"/>
    <w:rsid w:val="008E4B5F"/>
    <w:rsid w:val="008E4BCA"/>
    <w:rsid w:val="008E4DF5"/>
    <w:rsid w:val="008E4F7E"/>
    <w:rsid w:val="008E6512"/>
    <w:rsid w:val="008E6956"/>
    <w:rsid w:val="008E6994"/>
    <w:rsid w:val="008E7013"/>
    <w:rsid w:val="008E7175"/>
    <w:rsid w:val="008E7E66"/>
    <w:rsid w:val="008F02F8"/>
    <w:rsid w:val="008F071F"/>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5D83"/>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2D07"/>
    <w:rsid w:val="00903760"/>
    <w:rsid w:val="009042E1"/>
    <w:rsid w:val="009046C7"/>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D0"/>
    <w:rsid w:val="009129F2"/>
    <w:rsid w:val="0091314E"/>
    <w:rsid w:val="00913EA4"/>
    <w:rsid w:val="00915910"/>
    <w:rsid w:val="009160C5"/>
    <w:rsid w:val="0091646A"/>
    <w:rsid w:val="00920056"/>
    <w:rsid w:val="009207FE"/>
    <w:rsid w:val="00921438"/>
    <w:rsid w:val="0092145B"/>
    <w:rsid w:val="00922232"/>
    <w:rsid w:val="009223A8"/>
    <w:rsid w:val="00922885"/>
    <w:rsid w:val="00922905"/>
    <w:rsid w:val="009232A6"/>
    <w:rsid w:val="0092346E"/>
    <w:rsid w:val="0092351F"/>
    <w:rsid w:val="00923FF1"/>
    <w:rsid w:val="009249A3"/>
    <w:rsid w:val="00924B4B"/>
    <w:rsid w:val="00924E7E"/>
    <w:rsid w:val="009250E6"/>
    <w:rsid w:val="00925104"/>
    <w:rsid w:val="0092562A"/>
    <w:rsid w:val="009256E8"/>
    <w:rsid w:val="00926120"/>
    <w:rsid w:val="009264D2"/>
    <w:rsid w:val="00926684"/>
    <w:rsid w:val="00926B51"/>
    <w:rsid w:val="0092705D"/>
    <w:rsid w:val="009274EA"/>
    <w:rsid w:val="009276D2"/>
    <w:rsid w:val="00930BE0"/>
    <w:rsid w:val="0093121E"/>
    <w:rsid w:val="009315DE"/>
    <w:rsid w:val="00931B7E"/>
    <w:rsid w:val="00932457"/>
    <w:rsid w:val="00932545"/>
    <w:rsid w:val="00932715"/>
    <w:rsid w:val="0093292E"/>
    <w:rsid w:val="00932984"/>
    <w:rsid w:val="00932C2E"/>
    <w:rsid w:val="009337AC"/>
    <w:rsid w:val="0093393D"/>
    <w:rsid w:val="00933DB9"/>
    <w:rsid w:val="00934249"/>
    <w:rsid w:val="009346DD"/>
    <w:rsid w:val="00934EA1"/>
    <w:rsid w:val="00934F00"/>
    <w:rsid w:val="0093516C"/>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8E5"/>
    <w:rsid w:val="00945CD2"/>
    <w:rsid w:val="00945D93"/>
    <w:rsid w:val="00945EB7"/>
    <w:rsid w:val="00946416"/>
    <w:rsid w:val="0094658C"/>
    <w:rsid w:val="0094698A"/>
    <w:rsid w:val="00947363"/>
    <w:rsid w:val="00947709"/>
    <w:rsid w:val="0094798C"/>
    <w:rsid w:val="0095024D"/>
    <w:rsid w:val="00950442"/>
    <w:rsid w:val="00950488"/>
    <w:rsid w:val="009507FC"/>
    <w:rsid w:val="00951D00"/>
    <w:rsid w:val="00952061"/>
    <w:rsid w:val="0095276B"/>
    <w:rsid w:val="00952E11"/>
    <w:rsid w:val="00953333"/>
    <w:rsid w:val="00953555"/>
    <w:rsid w:val="0095361C"/>
    <w:rsid w:val="00953A35"/>
    <w:rsid w:val="00953FEF"/>
    <w:rsid w:val="00954A17"/>
    <w:rsid w:val="00954FDE"/>
    <w:rsid w:val="00955003"/>
    <w:rsid w:val="00955D69"/>
    <w:rsid w:val="00956500"/>
    <w:rsid w:val="00956965"/>
    <w:rsid w:val="009569CB"/>
    <w:rsid w:val="0095746D"/>
    <w:rsid w:val="009574BD"/>
    <w:rsid w:val="009578A3"/>
    <w:rsid w:val="00957940"/>
    <w:rsid w:val="00957E54"/>
    <w:rsid w:val="00957E5D"/>
    <w:rsid w:val="00960351"/>
    <w:rsid w:val="00960535"/>
    <w:rsid w:val="00961EB2"/>
    <w:rsid w:val="009620C5"/>
    <w:rsid w:val="00962A5A"/>
    <w:rsid w:val="0096446E"/>
    <w:rsid w:val="00964840"/>
    <w:rsid w:val="00964BBF"/>
    <w:rsid w:val="009650F3"/>
    <w:rsid w:val="00965119"/>
    <w:rsid w:val="00965136"/>
    <w:rsid w:val="0096530D"/>
    <w:rsid w:val="00965DE7"/>
    <w:rsid w:val="00965F68"/>
    <w:rsid w:val="009664E6"/>
    <w:rsid w:val="00966AE0"/>
    <w:rsid w:val="00966AF3"/>
    <w:rsid w:val="0096705F"/>
    <w:rsid w:val="00967367"/>
    <w:rsid w:val="00967408"/>
    <w:rsid w:val="0096790D"/>
    <w:rsid w:val="00967D7E"/>
    <w:rsid w:val="00967F08"/>
    <w:rsid w:val="00970009"/>
    <w:rsid w:val="0097012E"/>
    <w:rsid w:val="0097013B"/>
    <w:rsid w:val="0097027A"/>
    <w:rsid w:val="00970331"/>
    <w:rsid w:val="0097097C"/>
    <w:rsid w:val="00970E6D"/>
    <w:rsid w:val="00971624"/>
    <w:rsid w:val="00971763"/>
    <w:rsid w:val="0097194C"/>
    <w:rsid w:val="009720CA"/>
    <w:rsid w:val="009721B7"/>
    <w:rsid w:val="0097248E"/>
    <w:rsid w:val="009737F6"/>
    <w:rsid w:val="00973919"/>
    <w:rsid w:val="00973969"/>
    <w:rsid w:val="00973EB7"/>
    <w:rsid w:val="00974869"/>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87D8E"/>
    <w:rsid w:val="00990D01"/>
    <w:rsid w:val="00990EE2"/>
    <w:rsid w:val="00990FFB"/>
    <w:rsid w:val="00991C1B"/>
    <w:rsid w:val="009921E9"/>
    <w:rsid w:val="0099276A"/>
    <w:rsid w:val="00992905"/>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C59"/>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882"/>
    <w:rsid w:val="009B0FBD"/>
    <w:rsid w:val="009B1066"/>
    <w:rsid w:val="009B1397"/>
    <w:rsid w:val="009B1430"/>
    <w:rsid w:val="009B1B24"/>
    <w:rsid w:val="009B1C6B"/>
    <w:rsid w:val="009B1D71"/>
    <w:rsid w:val="009B1EE8"/>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3D9"/>
    <w:rsid w:val="009B6AD3"/>
    <w:rsid w:val="009B6C35"/>
    <w:rsid w:val="009B71CC"/>
    <w:rsid w:val="009C00D2"/>
    <w:rsid w:val="009C016A"/>
    <w:rsid w:val="009C01E9"/>
    <w:rsid w:val="009C0365"/>
    <w:rsid w:val="009C058E"/>
    <w:rsid w:val="009C0724"/>
    <w:rsid w:val="009C09EA"/>
    <w:rsid w:val="009C0B48"/>
    <w:rsid w:val="009C1135"/>
    <w:rsid w:val="009C1158"/>
    <w:rsid w:val="009C2352"/>
    <w:rsid w:val="009C27D3"/>
    <w:rsid w:val="009C2EED"/>
    <w:rsid w:val="009C3064"/>
    <w:rsid w:val="009C33A3"/>
    <w:rsid w:val="009C46F8"/>
    <w:rsid w:val="009C4885"/>
    <w:rsid w:val="009C5D3E"/>
    <w:rsid w:val="009C6B5A"/>
    <w:rsid w:val="009C76BC"/>
    <w:rsid w:val="009C7877"/>
    <w:rsid w:val="009C795A"/>
    <w:rsid w:val="009C79FA"/>
    <w:rsid w:val="009C7B47"/>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78E"/>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3BA"/>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6B22"/>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678D"/>
    <w:rsid w:val="00A27277"/>
    <w:rsid w:val="00A272A7"/>
    <w:rsid w:val="00A279CE"/>
    <w:rsid w:val="00A27E94"/>
    <w:rsid w:val="00A30342"/>
    <w:rsid w:val="00A30443"/>
    <w:rsid w:val="00A30C5B"/>
    <w:rsid w:val="00A30EE8"/>
    <w:rsid w:val="00A31CA2"/>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57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57D97"/>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6EC"/>
    <w:rsid w:val="00A75703"/>
    <w:rsid w:val="00A7585A"/>
    <w:rsid w:val="00A7595C"/>
    <w:rsid w:val="00A75E13"/>
    <w:rsid w:val="00A7647C"/>
    <w:rsid w:val="00A76776"/>
    <w:rsid w:val="00A769E9"/>
    <w:rsid w:val="00A76D09"/>
    <w:rsid w:val="00A770F0"/>
    <w:rsid w:val="00A7714E"/>
    <w:rsid w:val="00A77DDC"/>
    <w:rsid w:val="00A81609"/>
    <w:rsid w:val="00A817E5"/>
    <w:rsid w:val="00A82130"/>
    <w:rsid w:val="00A82200"/>
    <w:rsid w:val="00A82495"/>
    <w:rsid w:val="00A82567"/>
    <w:rsid w:val="00A826AE"/>
    <w:rsid w:val="00A82DC0"/>
    <w:rsid w:val="00A82EF3"/>
    <w:rsid w:val="00A8313C"/>
    <w:rsid w:val="00A84170"/>
    <w:rsid w:val="00A849A2"/>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37E0"/>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12D"/>
    <w:rsid w:val="00AA4724"/>
    <w:rsid w:val="00AA55DE"/>
    <w:rsid w:val="00AA60F4"/>
    <w:rsid w:val="00AA621E"/>
    <w:rsid w:val="00AA66F0"/>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0B94"/>
    <w:rsid w:val="00AC133E"/>
    <w:rsid w:val="00AC1415"/>
    <w:rsid w:val="00AC1C83"/>
    <w:rsid w:val="00AC1DB1"/>
    <w:rsid w:val="00AC2338"/>
    <w:rsid w:val="00AC277F"/>
    <w:rsid w:val="00AC2F85"/>
    <w:rsid w:val="00AC3AEE"/>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0D42"/>
    <w:rsid w:val="00AD0E5D"/>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264"/>
    <w:rsid w:val="00AE0775"/>
    <w:rsid w:val="00AE1158"/>
    <w:rsid w:val="00AE11D3"/>
    <w:rsid w:val="00AE11DB"/>
    <w:rsid w:val="00AE11FA"/>
    <w:rsid w:val="00AE1262"/>
    <w:rsid w:val="00AE1314"/>
    <w:rsid w:val="00AE14B1"/>
    <w:rsid w:val="00AE1838"/>
    <w:rsid w:val="00AE1DAD"/>
    <w:rsid w:val="00AE1EA0"/>
    <w:rsid w:val="00AE324B"/>
    <w:rsid w:val="00AE3C0C"/>
    <w:rsid w:val="00AE3D93"/>
    <w:rsid w:val="00AE43C5"/>
    <w:rsid w:val="00AE4ABE"/>
    <w:rsid w:val="00AE4D23"/>
    <w:rsid w:val="00AE5749"/>
    <w:rsid w:val="00AE599C"/>
    <w:rsid w:val="00AE5BE7"/>
    <w:rsid w:val="00AE5FD3"/>
    <w:rsid w:val="00AE64AC"/>
    <w:rsid w:val="00AE6932"/>
    <w:rsid w:val="00AE6FD4"/>
    <w:rsid w:val="00AE6FDF"/>
    <w:rsid w:val="00AE70ED"/>
    <w:rsid w:val="00AE74DF"/>
    <w:rsid w:val="00AE752E"/>
    <w:rsid w:val="00AE76EF"/>
    <w:rsid w:val="00AF020E"/>
    <w:rsid w:val="00AF0FFB"/>
    <w:rsid w:val="00AF139C"/>
    <w:rsid w:val="00AF1E3A"/>
    <w:rsid w:val="00AF1F43"/>
    <w:rsid w:val="00AF239D"/>
    <w:rsid w:val="00AF28CA"/>
    <w:rsid w:val="00AF3062"/>
    <w:rsid w:val="00AF3D25"/>
    <w:rsid w:val="00AF48D0"/>
    <w:rsid w:val="00AF50FF"/>
    <w:rsid w:val="00AF533B"/>
    <w:rsid w:val="00AF5E22"/>
    <w:rsid w:val="00AF5F7A"/>
    <w:rsid w:val="00AF6A4A"/>
    <w:rsid w:val="00AF77F6"/>
    <w:rsid w:val="00AF7A9C"/>
    <w:rsid w:val="00AF7AB9"/>
    <w:rsid w:val="00AF7FD7"/>
    <w:rsid w:val="00B004A4"/>
    <w:rsid w:val="00B008AC"/>
    <w:rsid w:val="00B00DA6"/>
    <w:rsid w:val="00B01269"/>
    <w:rsid w:val="00B0144E"/>
    <w:rsid w:val="00B015E4"/>
    <w:rsid w:val="00B01604"/>
    <w:rsid w:val="00B01B58"/>
    <w:rsid w:val="00B0257E"/>
    <w:rsid w:val="00B02AEE"/>
    <w:rsid w:val="00B02D5A"/>
    <w:rsid w:val="00B03701"/>
    <w:rsid w:val="00B04331"/>
    <w:rsid w:val="00B0441A"/>
    <w:rsid w:val="00B04DFB"/>
    <w:rsid w:val="00B05017"/>
    <w:rsid w:val="00B0566C"/>
    <w:rsid w:val="00B05733"/>
    <w:rsid w:val="00B05998"/>
    <w:rsid w:val="00B05AB9"/>
    <w:rsid w:val="00B05B00"/>
    <w:rsid w:val="00B06077"/>
    <w:rsid w:val="00B0680D"/>
    <w:rsid w:val="00B072DC"/>
    <w:rsid w:val="00B10A43"/>
    <w:rsid w:val="00B10FB5"/>
    <w:rsid w:val="00B11A35"/>
    <w:rsid w:val="00B121CC"/>
    <w:rsid w:val="00B12E28"/>
    <w:rsid w:val="00B131A4"/>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0D46"/>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3D3"/>
    <w:rsid w:val="00B316A1"/>
    <w:rsid w:val="00B3211B"/>
    <w:rsid w:val="00B34B4D"/>
    <w:rsid w:val="00B34F72"/>
    <w:rsid w:val="00B3517B"/>
    <w:rsid w:val="00B35B06"/>
    <w:rsid w:val="00B36966"/>
    <w:rsid w:val="00B3776C"/>
    <w:rsid w:val="00B37969"/>
    <w:rsid w:val="00B40374"/>
    <w:rsid w:val="00B40690"/>
    <w:rsid w:val="00B40FEB"/>
    <w:rsid w:val="00B41D2A"/>
    <w:rsid w:val="00B41DA9"/>
    <w:rsid w:val="00B41DF0"/>
    <w:rsid w:val="00B42034"/>
    <w:rsid w:val="00B4269D"/>
    <w:rsid w:val="00B4280D"/>
    <w:rsid w:val="00B42B0A"/>
    <w:rsid w:val="00B42CBE"/>
    <w:rsid w:val="00B42CEE"/>
    <w:rsid w:val="00B43160"/>
    <w:rsid w:val="00B43509"/>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357"/>
    <w:rsid w:val="00B50B42"/>
    <w:rsid w:val="00B50E2F"/>
    <w:rsid w:val="00B517EA"/>
    <w:rsid w:val="00B51B67"/>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05"/>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5F51"/>
    <w:rsid w:val="00B76566"/>
    <w:rsid w:val="00B77292"/>
    <w:rsid w:val="00B77A73"/>
    <w:rsid w:val="00B803CA"/>
    <w:rsid w:val="00B80833"/>
    <w:rsid w:val="00B80A33"/>
    <w:rsid w:val="00B80DBC"/>
    <w:rsid w:val="00B81329"/>
    <w:rsid w:val="00B8136B"/>
    <w:rsid w:val="00B81A75"/>
    <w:rsid w:val="00B81E74"/>
    <w:rsid w:val="00B82331"/>
    <w:rsid w:val="00B8373D"/>
    <w:rsid w:val="00B839BC"/>
    <w:rsid w:val="00B84636"/>
    <w:rsid w:val="00B84C25"/>
    <w:rsid w:val="00B84D6E"/>
    <w:rsid w:val="00B84FDB"/>
    <w:rsid w:val="00B8541F"/>
    <w:rsid w:val="00B8564B"/>
    <w:rsid w:val="00B85B1F"/>
    <w:rsid w:val="00B85CCA"/>
    <w:rsid w:val="00B85D6C"/>
    <w:rsid w:val="00B85E1F"/>
    <w:rsid w:val="00B868FE"/>
    <w:rsid w:val="00B86CB7"/>
    <w:rsid w:val="00B876E2"/>
    <w:rsid w:val="00B87951"/>
    <w:rsid w:val="00B9005B"/>
    <w:rsid w:val="00B90BD0"/>
    <w:rsid w:val="00B91320"/>
    <w:rsid w:val="00B916E4"/>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139"/>
    <w:rsid w:val="00B95411"/>
    <w:rsid w:val="00B959CC"/>
    <w:rsid w:val="00B96973"/>
    <w:rsid w:val="00B96B79"/>
    <w:rsid w:val="00B97757"/>
    <w:rsid w:val="00B977DF"/>
    <w:rsid w:val="00BA104E"/>
    <w:rsid w:val="00BA1296"/>
    <w:rsid w:val="00BA1355"/>
    <w:rsid w:val="00BA1746"/>
    <w:rsid w:val="00BA179F"/>
    <w:rsid w:val="00BA17D0"/>
    <w:rsid w:val="00BA17E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234"/>
    <w:rsid w:val="00BC79F3"/>
    <w:rsid w:val="00BD054B"/>
    <w:rsid w:val="00BD10A5"/>
    <w:rsid w:val="00BD165F"/>
    <w:rsid w:val="00BD17E8"/>
    <w:rsid w:val="00BD1E9F"/>
    <w:rsid w:val="00BD31B9"/>
    <w:rsid w:val="00BD3600"/>
    <w:rsid w:val="00BD388F"/>
    <w:rsid w:val="00BD3BDE"/>
    <w:rsid w:val="00BD47A8"/>
    <w:rsid w:val="00BD4E31"/>
    <w:rsid w:val="00BD6B2F"/>
    <w:rsid w:val="00BD76DA"/>
    <w:rsid w:val="00BD79BE"/>
    <w:rsid w:val="00BD7D0F"/>
    <w:rsid w:val="00BE00B2"/>
    <w:rsid w:val="00BE056B"/>
    <w:rsid w:val="00BE0D93"/>
    <w:rsid w:val="00BE174A"/>
    <w:rsid w:val="00BE1E99"/>
    <w:rsid w:val="00BE268B"/>
    <w:rsid w:val="00BE2975"/>
    <w:rsid w:val="00BE3035"/>
    <w:rsid w:val="00BE3E9B"/>
    <w:rsid w:val="00BE489A"/>
    <w:rsid w:val="00BE4E13"/>
    <w:rsid w:val="00BE584B"/>
    <w:rsid w:val="00BE5933"/>
    <w:rsid w:val="00BE5E33"/>
    <w:rsid w:val="00BE6026"/>
    <w:rsid w:val="00BE68A7"/>
    <w:rsid w:val="00BE7D49"/>
    <w:rsid w:val="00BF023E"/>
    <w:rsid w:val="00BF0652"/>
    <w:rsid w:val="00BF081E"/>
    <w:rsid w:val="00BF0B78"/>
    <w:rsid w:val="00BF0BFA"/>
    <w:rsid w:val="00BF0FE7"/>
    <w:rsid w:val="00BF117E"/>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536"/>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1ED"/>
    <w:rsid w:val="00C14CC8"/>
    <w:rsid w:val="00C15406"/>
    <w:rsid w:val="00C15C6A"/>
    <w:rsid w:val="00C15ECF"/>
    <w:rsid w:val="00C162DB"/>
    <w:rsid w:val="00C16487"/>
    <w:rsid w:val="00C16AAC"/>
    <w:rsid w:val="00C16F65"/>
    <w:rsid w:val="00C17013"/>
    <w:rsid w:val="00C2011F"/>
    <w:rsid w:val="00C20DFF"/>
    <w:rsid w:val="00C211A5"/>
    <w:rsid w:val="00C21383"/>
    <w:rsid w:val="00C2138A"/>
    <w:rsid w:val="00C213EE"/>
    <w:rsid w:val="00C21669"/>
    <w:rsid w:val="00C2242D"/>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09A1"/>
    <w:rsid w:val="00C31760"/>
    <w:rsid w:val="00C31BCF"/>
    <w:rsid w:val="00C322C5"/>
    <w:rsid w:val="00C32994"/>
    <w:rsid w:val="00C32D32"/>
    <w:rsid w:val="00C337ED"/>
    <w:rsid w:val="00C339C7"/>
    <w:rsid w:val="00C33BD9"/>
    <w:rsid w:val="00C33BEC"/>
    <w:rsid w:val="00C34819"/>
    <w:rsid w:val="00C353D3"/>
    <w:rsid w:val="00C35BA8"/>
    <w:rsid w:val="00C3647A"/>
    <w:rsid w:val="00C37DCF"/>
    <w:rsid w:val="00C41448"/>
    <w:rsid w:val="00C41C5D"/>
    <w:rsid w:val="00C41E93"/>
    <w:rsid w:val="00C426AA"/>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BB7"/>
    <w:rsid w:val="00C52EF1"/>
    <w:rsid w:val="00C535D4"/>
    <w:rsid w:val="00C53E10"/>
    <w:rsid w:val="00C547F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1BE4"/>
    <w:rsid w:val="00C6207A"/>
    <w:rsid w:val="00C624EE"/>
    <w:rsid w:val="00C62C3A"/>
    <w:rsid w:val="00C631B2"/>
    <w:rsid w:val="00C632AB"/>
    <w:rsid w:val="00C63481"/>
    <w:rsid w:val="00C63AFE"/>
    <w:rsid w:val="00C63CA0"/>
    <w:rsid w:val="00C63CE4"/>
    <w:rsid w:val="00C63CF1"/>
    <w:rsid w:val="00C64018"/>
    <w:rsid w:val="00C648F9"/>
    <w:rsid w:val="00C64A4E"/>
    <w:rsid w:val="00C64DF6"/>
    <w:rsid w:val="00C659B5"/>
    <w:rsid w:val="00C65EF5"/>
    <w:rsid w:val="00C65F8D"/>
    <w:rsid w:val="00C663D3"/>
    <w:rsid w:val="00C6675F"/>
    <w:rsid w:val="00C66842"/>
    <w:rsid w:val="00C67871"/>
    <w:rsid w:val="00C67936"/>
    <w:rsid w:val="00C67B2C"/>
    <w:rsid w:val="00C67C64"/>
    <w:rsid w:val="00C70F76"/>
    <w:rsid w:val="00C71541"/>
    <w:rsid w:val="00C71C64"/>
    <w:rsid w:val="00C71DE9"/>
    <w:rsid w:val="00C725CF"/>
    <w:rsid w:val="00C72CDA"/>
    <w:rsid w:val="00C72E47"/>
    <w:rsid w:val="00C73187"/>
    <w:rsid w:val="00C733B6"/>
    <w:rsid w:val="00C73504"/>
    <w:rsid w:val="00C7352C"/>
    <w:rsid w:val="00C73770"/>
    <w:rsid w:val="00C737B8"/>
    <w:rsid w:val="00C73D5E"/>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A2C"/>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128"/>
    <w:rsid w:val="00C916E2"/>
    <w:rsid w:val="00C91A42"/>
    <w:rsid w:val="00C924BB"/>
    <w:rsid w:val="00C926CD"/>
    <w:rsid w:val="00C92DA5"/>
    <w:rsid w:val="00C92E17"/>
    <w:rsid w:val="00C93F94"/>
    <w:rsid w:val="00C9400E"/>
    <w:rsid w:val="00C94370"/>
    <w:rsid w:val="00C945F4"/>
    <w:rsid w:val="00C94844"/>
    <w:rsid w:val="00C94E85"/>
    <w:rsid w:val="00C95579"/>
    <w:rsid w:val="00C9572A"/>
    <w:rsid w:val="00C959FD"/>
    <w:rsid w:val="00C95C35"/>
    <w:rsid w:val="00C961FA"/>
    <w:rsid w:val="00C962B4"/>
    <w:rsid w:val="00C963B6"/>
    <w:rsid w:val="00C964AA"/>
    <w:rsid w:val="00C969CA"/>
    <w:rsid w:val="00C96C0F"/>
    <w:rsid w:val="00C96FF1"/>
    <w:rsid w:val="00C971EA"/>
    <w:rsid w:val="00C97209"/>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57B"/>
    <w:rsid w:val="00CA6782"/>
    <w:rsid w:val="00CA693E"/>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B71AF"/>
    <w:rsid w:val="00CB7D3E"/>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84E"/>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47"/>
    <w:rsid w:val="00CE2BB8"/>
    <w:rsid w:val="00CE33DF"/>
    <w:rsid w:val="00CE3861"/>
    <w:rsid w:val="00CE3DFD"/>
    <w:rsid w:val="00CE3EFE"/>
    <w:rsid w:val="00CE40E2"/>
    <w:rsid w:val="00CE4449"/>
    <w:rsid w:val="00CE4474"/>
    <w:rsid w:val="00CE4A19"/>
    <w:rsid w:val="00CE4C6C"/>
    <w:rsid w:val="00CE4CE1"/>
    <w:rsid w:val="00CE4DC6"/>
    <w:rsid w:val="00CE5644"/>
    <w:rsid w:val="00CE5820"/>
    <w:rsid w:val="00CE5B07"/>
    <w:rsid w:val="00CE673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17B"/>
    <w:rsid w:val="00D03627"/>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19D2"/>
    <w:rsid w:val="00D32450"/>
    <w:rsid w:val="00D3295B"/>
    <w:rsid w:val="00D3329C"/>
    <w:rsid w:val="00D333B0"/>
    <w:rsid w:val="00D33449"/>
    <w:rsid w:val="00D3449D"/>
    <w:rsid w:val="00D345BA"/>
    <w:rsid w:val="00D345C3"/>
    <w:rsid w:val="00D3463A"/>
    <w:rsid w:val="00D3479E"/>
    <w:rsid w:val="00D34DA9"/>
    <w:rsid w:val="00D35985"/>
    <w:rsid w:val="00D35BC8"/>
    <w:rsid w:val="00D361C3"/>
    <w:rsid w:val="00D3669C"/>
    <w:rsid w:val="00D3733B"/>
    <w:rsid w:val="00D402CC"/>
    <w:rsid w:val="00D407E4"/>
    <w:rsid w:val="00D409EB"/>
    <w:rsid w:val="00D40A74"/>
    <w:rsid w:val="00D40CC2"/>
    <w:rsid w:val="00D40D70"/>
    <w:rsid w:val="00D41724"/>
    <w:rsid w:val="00D42208"/>
    <w:rsid w:val="00D42BBE"/>
    <w:rsid w:val="00D437EF"/>
    <w:rsid w:val="00D43D10"/>
    <w:rsid w:val="00D44EA7"/>
    <w:rsid w:val="00D45815"/>
    <w:rsid w:val="00D45E0D"/>
    <w:rsid w:val="00D45FE2"/>
    <w:rsid w:val="00D46335"/>
    <w:rsid w:val="00D4671B"/>
    <w:rsid w:val="00D46854"/>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55C8"/>
    <w:rsid w:val="00D561F6"/>
    <w:rsid w:val="00D56211"/>
    <w:rsid w:val="00D56B9A"/>
    <w:rsid w:val="00D570AD"/>
    <w:rsid w:val="00D57128"/>
    <w:rsid w:val="00D5772F"/>
    <w:rsid w:val="00D57DDF"/>
    <w:rsid w:val="00D60604"/>
    <w:rsid w:val="00D617AB"/>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061"/>
    <w:rsid w:val="00D739C2"/>
    <w:rsid w:val="00D741BC"/>
    <w:rsid w:val="00D7477B"/>
    <w:rsid w:val="00D7487A"/>
    <w:rsid w:val="00D74AE4"/>
    <w:rsid w:val="00D7555B"/>
    <w:rsid w:val="00D763C9"/>
    <w:rsid w:val="00D76F8D"/>
    <w:rsid w:val="00D77246"/>
    <w:rsid w:val="00D778A4"/>
    <w:rsid w:val="00D800CD"/>
    <w:rsid w:val="00D801A0"/>
    <w:rsid w:val="00D80C7B"/>
    <w:rsid w:val="00D80ED3"/>
    <w:rsid w:val="00D8111B"/>
    <w:rsid w:val="00D811CF"/>
    <w:rsid w:val="00D813D4"/>
    <w:rsid w:val="00D814AB"/>
    <w:rsid w:val="00D81F03"/>
    <w:rsid w:val="00D82F2A"/>
    <w:rsid w:val="00D83545"/>
    <w:rsid w:val="00D83736"/>
    <w:rsid w:val="00D8387E"/>
    <w:rsid w:val="00D83E5E"/>
    <w:rsid w:val="00D845F5"/>
    <w:rsid w:val="00D84696"/>
    <w:rsid w:val="00D847FF"/>
    <w:rsid w:val="00D84975"/>
    <w:rsid w:val="00D8534F"/>
    <w:rsid w:val="00D85B09"/>
    <w:rsid w:val="00D85BC4"/>
    <w:rsid w:val="00D86678"/>
    <w:rsid w:val="00D86759"/>
    <w:rsid w:val="00D86FED"/>
    <w:rsid w:val="00D870B7"/>
    <w:rsid w:val="00D87471"/>
    <w:rsid w:val="00D87DF9"/>
    <w:rsid w:val="00D87E90"/>
    <w:rsid w:val="00D87F1F"/>
    <w:rsid w:val="00D9145B"/>
    <w:rsid w:val="00D91A5A"/>
    <w:rsid w:val="00D91A76"/>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6CB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6B6"/>
    <w:rsid w:val="00DB675D"/>
    <w:rsid w:val="00DB7D08"/>
    <w:rsid w:val="00DC08E1"/>
    <w:rsid w:val="00DC13B6"/>
    <w:rsid w:val="00DC1556"/>
    <w:rsid w:val="00DC1FAB"/>
    <w:rsid w:val="00DC2841"/>
    <w:rsid w:val="00DC2ADA"/>
    <w:rsid w:val="00DC2DAE"/>
    <w:rsid w:val="00DC2DF5"/>
    <w:rsid w:val="00DC2E35"/>
    <w:rsid w:val="00DC3793"/>
    <w:rsid w:val="00DC37C4"/>
    <w:rsid w:val="00DC3A0A"/>
    <w:rsid w:val="00DC40DD"/>
    <w:rsid w:val="00DC4403"/>
    <w:rsid w:val="00DC44FB"/>
    <w:rsid w:val="00DC4FB6"/>
    <w:rsid w:val="00DC5072"/>
    <w:rsid w:val="00DC52BE"/>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54E1"/>
    <w:rsid w:val="00DD6100"/>
    <w:rsid w:val="00DD6E56"/>
    <w:rsid w:val="00DD7311"/>
    <w:rsid w:val="00DD74BB"/>
    <w:rsid w:val="00DD791E"/>
    <w:rsid w:val="00DD7D99"/>
    <w:rsid w:val="00DD7FB2"/>
    <w:rsid w:val="00DE04B5"/>
    <w:rsid w:val="00DE065D"/>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5EEC"/>
    <w:rsid w:val="00DE657F"/>
    <w:rsid w:val="00DE6A15"/>
    <w:rsid w:val="00DE734F"/>
    <w:rsid w:val="00DF0883"/>
    <w:rsid w:val="00DF0A0D"/>
    <w:rsid w:val="00DF0E92"/>
    <w:rsid w:val="00DF1865"/>
    <w:rsid w:val="00DF1CF7"/>
    <w:rsid w:val="00DF1E45"/>
    <w:rsid w:val="00DF1EC7"/>
    <w:rsid w:val="00DF1EE7"/>
    <w:rsid w:val="00DF1F92"/>
    <w:rsid w:val="00DF2249"/>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DF73BB"/>
    <w:rsid w:val="00E000F1"/>
    <w:rsid w:val="00E009CB"/>
    <w:rsid w:val="00E00BDA"/>
    <w:rsid w:val="00E00D3E"/>
    <w:rsid w:val="00E01535"/>
    <w:rsid w:val="00E027B6"/>
    <w:rsid w:val="00E029A7"/>
    <w:rsid w:val="00E02DD0"/>
    <w:rsid w:val="00E0334E"/>
    <w:rsid w:val="00E03447"/>
    <w:rsid w:val="00E038CC"/>
    <w:rsid w:val="00E03FE1"/>
    <w:rsid w:val="00E044DC"/>
    <w:rsid w:val="00E04BF5"/>
    <w:rsid w:val="00E05291"/>
    <w:rsid w:val="00E05305"/>
    <w:rsid w:val="00E0568A"/>
    <w:rsid w:val="00E0581D"/>
    <w:rsid w:val="00E05826"/>
    <w:rsid w:val="00E05CB2"/>
    <w:rsid w:val="00E05ECE"/>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4A2"/>
    <w:rsid w:val="00E12775"/>
    <w:rsid w:val="00E12937"/>
    <w:rsid w:val="00E12987"/>
    <w:rsid w:val="00E1378A"/>
    <w:rsid w:val="00E13A68"/>
    <w:rsid w:val="00E13E43"/>
    <w:rsid w:val="00E13EED"/>
    <w:rsid w:val="00E14DEA"/>
    <w:rsid w:val="00E14E35"/>
    <w:rsid w:val="00E152A2"/>
    <w:rsid w:val="00E15D51"/>
    <w:rsid w:val="00E16072"/>
    <w:rsid w:val="00E16321"/>
    <w:rsid w:val="00E168F0"/>
    <w:rsid w:val="00E177BC"/>
    <w:rsid w:val="00E2039A"/>
    <w:rsid w:val="00E20745"/>
    <w:rsid w:val="00E21E66"/>
    <w:rsid w:val="00E22302"/>
    <w:rsid w:val="00E2352F"/>
    <w:rsid w:val="00E23AE7"/>
    <w:rsid w:val="00E23AF1"/>
    <w:rsid w:val="00E24CF0"/>
    <w:rsid w:val="00E24DB4"/>
    <w:rsid w:val="00E254C4"/>
    <w:rsid w:val="00E2570A"/>
    <w:rsid w:val="00E25B6F"/>
    <w:rsid w:val="00E25B75"/>
    <w:rsid w:val="00E25F67"/>
    <w:rsid w:val="00E261C2"/>
    <w:rsid w:val="00E26215"/>
    <w:rsid w:val="00E2624C"/>
    <w:rsid w:val="00E26401"/>
    <w:rsid w:val="00E27914"/>
    <w:rsid w:val="00E279C6"/>
    <w:rsid w:val="00E31516"/>
    <w:rsid w:val="00E316D8"/>
    <w:rsid w:val="00E31C2B"/>
    <w:rsid w:val="00E31F77"/>
    <w:rsid w:val="00E320EE"/>
    <w:rsid w:val="00E32E84"/>
    <w:rsid w:val="00E32FB1"/>
    <w:rsid w:val="00E335A8"/>
    <w:rsid w:val="00E33E05"/>
    <w:rsid w:val="00E33E6A"/>
    <w:rsid w:val="00E35061"/>
    <w:rsid w:val="00E35BAD"/>
    <w:rsid w:val="00E36130"/>
    <w:rsid w:val="00E36A79"/>
    <w:rsid w:val="00E36C40"/>
    <w:rsid w:val="00E37D35"/>
    <w:rsid w:val="00E37FBA"/>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DE"/>
    <w:rsid w:val="00E468EB"/>
    <w:rsid w:val="00E46F8B"/>
    <w:rsid w:val="00E470F3"/>
    <w:rsid w:val="00E47100"/>
    <w:rsid w:val="00E4770F"/>
    <w:rsid w:val="00E4790E"/>
    <w:rsid w:val="00E47EAE"/>
    <w:rsid w:val="00E50382"/>
    <w:rsid w:val="00E507ED"/>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7F2"/>
    <w:rsid w:val="00E60F93"/>
    <w:rsid w:val="00E61AEC"/>
    <w:rsid w:val="00E61BCF"/>
    <w:rsid w:val="00E62624"/>
    <w:rsid w:val="00E62EE1"/>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5C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B8F"/>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B80"/>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0428"/>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B15"/>
    <w:rsid w:val="00ED2CC8"/>
    <w:rsid w:val="00ED326C"/>
    <w:rsid w:val="00ED33A1"/>
    <w:rsid w:val="00ED35FA"/>
    <w:rsid w:val="00ED3666"/>
    <w:rsid w:val="00ED3A45"/>
    <w:rsid w:val="00ED3DC0"/>
    <w:rsid w:val="00ED4CF4"/>
    <w:rsid w:val="00ED513F"/>
    <w:rsid w:val="00ED56EB"/>
    <w:rsid w:val="00ED599F"/>
    <w:rsid w:val="00ED5F94"/>
    <w:rsid w:val="00ED6179"/>
    <w:rsid w:val="00ED6AFD"/>
    <w:rsid w:val="00ED6CBF"/>
    <w:rsid w:val="00ED763D"/>
    <w:rsid w:val="00ED76B2"/>
    <w:rsid w:val="00ED76B6"/>
    <w:rsid w:val="00ED7B8A"/>
    <w:rsid w:val="00EE082F"/>
    <w:rsid w:val="00EE0CD8"/>
    <w:rsid w:val="00EE0DDF"/>
    <w:rsid w:val="00EE0F73"/>
    <w:rsid w:val="00EE11D2"/>
    <w:rsid w:val="00EE13EC"/>
    <w:rsid w:val="00EE1449"/>
    <w:rsid w:val="00EE1697"/>
    <w:rsid w:val="00EE1BF3"/>
    <w:rsid w:val="00EE2CDB"/>
    <w:rsid w:val="00EE300D"/>
    <w:rsid w:val="00EE3456"/>
    <w:rsid w:val="00EE348F"/>
    <w:rsid w:val="00EE3842"/>
    <w:rsid w:val="00EE4283"/>
    <w:rsid w:val="00EE47B3"/>
    <w:rsid w:val="00EE4D70"/>
    <w:rsid w:val="00EE4FF5"/>
    <w:rsid w:val="00EE521D"/>
    <w:rsid w:val="00EE59CC"/>
    <w:rsid w:val="00EE6450"/>
    <w:rsid w:val="00EE64AC"/>
    <w:rsid w:val="00EE6632"/>
    <w:rsid w:val="00EE75D4"/>
    <w:rsid w:val="00EE7E53"/>
    <w:rsid w:val="00EF0565"/>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509"/>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65C"/>
    <w:rsid w:val="00F1589C"/>
    <w:rsid w:val="00F15DFC"/>
    <w:rsid w:val="00F161C4"/>
    <w:rsid w:val="00F1678E"/>
    <w:rsid w:val="00F16871"/>
    <w:rsid w:val="00F16E67"/>
    <w:rsid w:val="00F17078"/>
    <w:rsid w:val="00F17081"/>
    <w:rsid w:val="00F17568"/>
    <w:rsid w:val="00F175AC"/>
    <w:rsid w:val="00F20D23"/>
    <w:rsid w:val="00F2112A"/>
    <w:rsid w:val="00F212BC"/>
    <w:rsid w:val="00F21701"/>
    <w:rsid w:val="00F220F0"/>
    <w:rsid w:val="00F22FAF"/>
    <w:rsid w:val="00F2342D"/>
    <w:rsid w:val="00F239E2"/>
    <w:rsid w:val="00F243E5"/>
    <w:rsid w:val="00F244FA"/>
    <w:rsid w:val="00F250E5"/>
    <w:rsid w:val="00F255FB"/>
    <w:rsid w:val="00F258D4"/>
    <w:rsid w:val="00F25D4F"/>
    <w:rsid w:val="00F263F0"/>
    <w:rsid w:val="00F264B2"/>
    <w:rsid w:val="00F26E98"/>
    <w:rsid w:val="00F26F83"/>
    <w:rsid w:val="00F27532"/>
    <w:rsid w:val="00F30735"/>
    <w:rsid w:val="00F31664"/>
    <w:rsid w:val="00F31719"/>
    <w:rsid w:val="00F31CD7"/>
    <w:rsid w:val="00F32D4C"/>
    <w:rsid w:val="00F33080"/>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4E4"/>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68C"/>
    <w:rsid w:val="00F549BC"/>
    <w:rsid w:val="00F54A26"/>
    <w:rsid w:val="00F555C1"/>
    <w:rsid w:val="00F555F1"/>
    <w:rsid w:val="00F5635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6A0"/>
    <w:rsid w:val="00F71AB3"/>
    <w:rsid w:val="00F71C51"/>
    <w:rsid w:val="00F7207B"/>
    <w:rsid w:val="00F720DA"/>
    <w:rsid w:val="00F7242A"/>
    <w:rsid w:val="00F72945"/>
    <w:rsid w:val="00F72BF1"/>
    <w:rsid w:val="00F730C1"/>
    <w:rsid w:val="00F737A9"/>
    <w:rsid w:val="00F740B7"/>
    <w:rsid w:val="00F740E3"/>
    <w:rsid w:val="00F74D81"/>
    <w:rsid w:val="00F7500E"/>
    <w:rsid w:val="00F75A91"/>
    <w:rsid w:val="00F7619D"/>
    <w:rsid w:val="00F76A30"/>
    <w:rsid w:val="00F76DD6"/>
    <w:rsid w:val="00F77AA5"/>
    <w:rsid w:val="00F80432"/>
    <w:rsid w:val="00F80A8B"/>
    <w:rsid w:val="00F81099"/>
    <w:rsid w:val="00F81406"/>
    <w:rsid w:val="00F81917"/>
    <w:rsid w:val="00F81B26"/>
    <w:rsid w:val="00F81C49"/>
    <w:rsid w:val="00F81C81"/>
    <w:rsid w:val="00F82025"/>
    <w:rsid w:val="00F8220F"/>
    <w:rsid w:val="00F822C5"/>
    <w:rsid w:val="00F822D6"/>
    <w:rsid w:val="00F824E0"/>
    <w:rsid w:val="00F82AFD"/>
    <w:rsid w:val="00F82FA8"/>
    <w:rsid w:val="00F83484"/>
    <w:rsid w:val="00F83668"/>
    <w:rsid w:val="00F836F3"/>
    <w:rsid w:val="00F83BB6"/>
    <w:rsid w:val="00F83E66"/>
    <w:rsid w:val="00F83FD9"/>
    <w:rsid w:val="00F84394"/>
    <w:rsid w:val="00F846AE"/>
    <w:rsid w:val="00F84D40"/>
    <w:rsid w:val="00F851EF"/>
    <w:rsid w:val="00F85DA4"/>
    <w:rsid w:val="00F85F94"/>
    <w:rsid w:val="00F86448"/>
    <w:rsid w:val="00F870D7"/>
    <w:rsid w:val="00F874AD"/>
    <w:rsid w:val="00F90EA3"/>
    <w:rsid w:val="00F9224D"/>
    <w:rsid w:val="00F92490"/>
    <w:rsid w:val="00F929BC"/>
    <w:rsid w:val="00F92E2A"/>
    <w:rsid w:val="00F92F98"/>
    <w:rsid w:val="00F930A6"/>
    <w:rsid w:val="00F9333C"/>
    <w:rsid w:val="00F93948"/>
    <w:rsid w:val="00F93A21"/>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7A2"/>
    <w:rsid w:val="00FA29B1"/>
    <w:rsid w:val="00FA2A58"/>
    <w:rsid w:val="00FA2C43"/>
    <w:rsid w:val="00FA3335"/>
    <w:rsid w:val="00FA373F"/>
    <w:rsid w:val="00FA3CB7"/>
    <w:rsid w:val="00FA3EB8"/>
    <w:rsid w:val="00FA3F60"/>
    <w:rsid w:val="00FA4029"/>
    <w:rsid w:val="00FA4605"/>
    <w:rsid w:val="00FA4B13"/>
    <w:rsid w:val="00FA4E7E"/>
    <w:rsid w:val="00FA4F87"/>
    <w:rsid w:val="00FA52E1"/>
    <w:rsid w:val="00FA5ADB"/>
    <w:rsid w:val="00FA6246"/>
    <w:rsid w:val="00FA6C8A"/>
    <w:rsid w:val="00FA701F"/>
    <w:rsid w:val="00FA7314"/>
    <w:rsid w:val="00FA7886"/>
    <w:rsid w:val="00FB052F"/>
    <w:rsid w:val="00FB054C"/>
    <w:rsid w:val="00FB0D6C"/>
    <w:rsid w:val="00FB0D9F"/>
    <w:rsid w:val="00FB1C88"/>
    <w:rsid w:val="00FB2155"/>
    <w:rsid w:val="00FB2909"/>
    <w:rsid w:val="00FB37D8"/>
    <w:rsid w:val="00FB37FF"/>
    <w:rsid w:val="00FB3FD2"/>
    <w:rsid w:val="00FB41C7"/>
    <w:rsid w:val="00FB495D"/>
    <w:rsid w:val="00FB4B75"/>
    <w:rsid w:val="00FB4E73"/>
    <w:rsid w:val="00FB5084"/>
    <w:rsid w:val="00FB52E5"/>
    <w:rsid w:val="00FB5502"/>
    <w:rsid w:val="00FB595F"/>
    <w:rsid w:val="00FB6151"/>
    <w:rsid w:val="00FB6326"/>
    <w:rsid w:val="00FB67E8"/>
    <w:rsid w:val="00FB6867"/>
    <w:rsid w:val="00FB6CC5"/>
    <w:rsid w:val="00FB7028"/>
    <w:rsid w:val="00FB7131"/>
    <w:rsid w:val="00FB722F"/>
    <w:rsid w:val="00FB7293"/>
    <w:rsid w:val="00FB7307"/>
    <w:rsid w:val="00FB7315"/>
    <w:rsid w:val="00FB7F81"/>
    <w:rsid w:val="00FB7FFD"/>
    <w:rsid w:val="00FC003B"/>
    <w:rsid w:val="00FC0130"/>
    <w:rsid w:val="00FC0BAA"/>
    <w:rsid w:val="00FC1115"/>
    <w:rsid w:val="00FC1EC1"/>
    <w:rsid w:val="00FC2050"/>
    <w:rsid w:val="00FC213C"/>
    <w:rsid w:val="00FC2D68"/>
    <w:rsid w:val="00FC3F31"/>
    <w:rsid w:val="00FC4224"/>
    <w:rsid w:val="00FC434E"/>
    <w:rsid w:val="00FC4A6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6A6"/>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1F23"/>
    <w:rsid w:val="00FE21C1"/>
    <w:rsid w:val="00FE28E4"/>
    <w:rsid w:val="00FE2D0D"/>
    <w:rsid w:val="00FE2F05"/>
    <w:rsid w:val="00FE3363"/>
    <w:rsid w:val="00FE34F4"/>
    <w:rsid w:val="00FE43D2"/>
    <w:rsid w:val="00FE4707"/>
    <w:rsid w:val="00FE4BA0"/>
    <w:rsid w:val="00FE5915"/>
    <w:rsid w:val="00FE67E3"/>
    <w:rsid w:val="00FE6A5D"/>
    <w:rsid w:val="00FE6A61"/>
    <w:rsid w:val="00FE7768"/>
    <w:rsid w:val="00FE7FB1"/>
    <w:rsid w:val="00FF002A"/>
    <w:rsid w:val="00FF01B7"/>
    <w:rsid w:val="00FF022F"/>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B1F"/>
    <w:rsid w:val="00FF7D96"/>
    <w:rsid w:val="0CC4372F"/>
    <w:rsid w:val="0F06A63A"/>
    <w:rsid w:val="15D1A4F6"/>
    <w:rsid w:val="2BFB67DE"/>
    <w:rsid w:val="396229C8"/>
    <w:rsid w:val="3B37DCF7"/>
    <w:rsid w:val="5186CD40"/>
    <w:rsid w:val="55A754F5"/>
    <w:rsid w:val="70485E80"/>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B1E6F4A"/>
  <w15:docId w15:val="{963E0D0D-22F6-4846-8C18-31858CEC7F0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59"/>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TPLIheadinggreen">
    <w:name w:val="DTPLI heading green"/>
    <w:basedOn w:val="Normal"/>
    <w:next w:val="Normal"/>
    <w:qFormat/>
    <w:rsid w:val="006B3CFD"/>
    <w:pPr>
      <w:keepNext/>
      <w:spacing w:before="480" w:line="240" w:lineRule="auto"/>
      <w:ind w:right="-2"/>
    </w:pPr>
    <w:rPr>
      <w:rFonts w:ascii="Tahoma" w:hAnsi="Tahoma" w:cs="Arial"/>
      <w:color w:val="57A84C"/>
      <w:sz w:val="30"/>
    </w:rPr>
  </w:style>
  <w:style w:type="paragraph" w:customStyle="1" w:styleId="DTPLIbodycopy">
    <w:name w:val="DTPLI body copy"/>
    <w:basedOn w:val="Normal"/>
    <w:qFormat/>
    <w:rsid w:val="00395E64"/>
    <w:pPr>
      <w:spacing w:before="0" w:line="240" w:lineRule="auto"/>
      <w:ind w:right="-2"/>
    </w:pPr>
    <w:rPr>
      <w:rFonts w:ascii="Tahoma" w:hAnsi="Tahoma" w:cs="Arial"/>
      <w:sz w:val="18"/>
    </w:rPr>
  </w:style>
  <w:style w:type="character" w:customStyle="1" w:styleId="normaltextrun">
    <w:name w:val="normaltextrun"/>
    <w:basedOn w:val="DefaultParagraphFont"/>
    <w:rsid w:val="00395E64"/>
  </w:style>
  <w:style w:type="character" w:customStyle="1" w:styleId="eop">
    <w:name w:val="eop"/>
    <w:basedOn w:val="DefaultParagraphFont"/>
    <w:rsid w:val="00395E64"/>
  </w:style>
  <w:style w:type="paragraph" w:customStyle="1" w:styleId="paragraph">
    <w:name w:val="paragraph"/>
    <w:basedOn w:val="Normal"/>
    <w:rsid w:val="0089563C"/>
    <w:pPr>
      <w:spacing w:before="100" w:beforeAutospacing="1" w:after="100" w:afterAutospacing="1" w:line="240" w:lineRule="auto"/>
    </w:pPr>
    <w:rPr>
      <w:rFonts w:ascii="Times New Roman" w:hAnsi="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732703620">
      <w:bodyDiv w:val="1"/>
      <w:marLeft w:val="0"/>
      <w:marRight w:val="0"/>
      <w:marTop w:val="0"/>
      <w:marBottom w:val="0"/>
      <w:divBdr>
        <w:top w:val="none" w:sz="0" w:space="0" w:color="auto"/>
        <w:left w:val="none" w:sz="0" w:space="0" w:color="auto"/>
        <w:bottom w:val="none" w:sz="0" w:space="0" w:color="auto"/>
        <w:right w:val="none" w:sz="0" w:space="0" w:color="auto"/>
      </w:divBdr>
    </w:div>
    <w:div w:id="1059522402">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8.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mailto:anthony.cheesman@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yperlink" Target="mailto:customer.service@deeca.vic.gov.au" TargetMode="Externa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PMingLiU">
    <w:altName w:val="新細明體"/>
    <w:panose1 w:val="02010601000101010101"/>
    <w:charset w:val="88"/>
    <w:family w:val="roman"/>
    <w:pitch w:val="variable"/>
    <w:sig w:usb0="A00002FF" w:usb1="28CFFCFA" w:usb2="00000016" w:usb3="00000000" w:csb0="001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D0D74"/>
    <w:rsid w:val="00244BA9"/>
    <w:rsid w:val="002A73B3"/>
    <w:rsid w:val="002C3F8F"/>
    <w:rsid w:val="003456F9"/>
    <w:rsid w:val="00362C10"/>
    <w:rsid w:val="003650AE"/>
    <w:rsid w:val="003D33ED"/>
    <w:rsid w:val="003F6101"/>
    <w:rsid w:val="00426345"/>
    <w:rsid w:val="00431B79"/>
    <w:rsid w:val="00431F5A"/>
    <w:rsid w:val="00433851"/>
    <w:rsid w:val="004C2BB9"/>
    <w:rsid w:val="004C6CA3"/>
    <w:rsid w:val="00505049"/>
    <w:rsid w:val="00526BBE"/>
    <w:rsid w:val="005B3B23"/>
    <w:rsid w:val="005C40D3"/>
    <w:rsid w:val="005E0FA2"/>
    <w:rsid w:val="00633A5A"/>
    <w:rsid w:val="006A0F2F"/>
    <w:rsid w:val="007053B2"/>
    <w:rsid w:val="00754E01"/>
    <w:rsid w:val="00777C11"/>
    <w:rsid w:val="007919CD"/>
    <w:rsid w:val="007A2570"/>
    <w:rsid w:val="007B6B99"/>
    <w:rsid w:val="007E21FE"/>
    <w:rsid w:val="007E3B62"/>
    <w:rsid w:val="0082308F"/>
    <w:rsid w:val="00847979"/>
    <w:rsid w:val="008E18A1"/>
    <w:rsid w:val="008E4D66"/>
    <w:rsid w:val="00903760"/>
    <w:rsid w:val="00A02F27"/>
    <w:rsid w:val="00AF6924"/>
    <w:rsid w:val="00B3517B"/>
    <w:rsid w:val="00B41DF0"/>
    <w:rsid w:val="00B51B67"/>
    <w:rsid w:val="00B9363B"/>
    <w:rsid w:val="00BC245C"/>
    <w:rsid w:val="00C141ED"/>
    <w:rsid w:val="00C16F65"/>
    <w:rsid w:val="00C309A1"/>
    <w:rsid w:val="00C63CE4"/>
    <w:rsid w:val="00CE40B7"/>
    <w:rsid w:val="00D53D64"/>
    <w:rsid w:val="00D83E5E"/>
    <w:rsid w:val="00D8534F"/>
    <w:rsid w:val="00D9592F"/>
    <w:rsid w:val="00E405E3"/>
    <w:rsid w:val="00E47A0D"/>
    <w:rsid w:val="00E47EAE"/>
    <w:rsid w:val="00F164A8"/>
    <w:rsid w:val="00F77216"/>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file>

<file path=customXml/item3.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10</Value>
    </TaxCatchAll>
    <_dlc_DocId xmlns="a5f32de4-e402-4188-b034-e71ca7d22e54">DOCID1096-922493358-34</_dlc_DocId>
    <_dlc_DocIdUrl xmlns="a5f32de4-e402-4188-b034-e71ca7d22e54">
      <Url>https://delwpvicgovau.sharepoint.com/sites/ecm_1096/_layouts/15/DocIdRedir.aspx?ID=DOCID1096-922493358-34</Url>
      <Description>DOCID1096-922493358-34</Description>
    </_dlc_DocIdUrl>
    <ied385936e7646da9ee9cb5c9a681f3c xmlns="69fa518a-95ea-421d-b2e9-0e7cb93514d9">
      <Terms xmlns="http://schemas.microsoft.com/office/infopath/2007/PartnerControls">
        <TermInfo xmlns="http://schemas.microsoft.com/office/infopath/2007/PartnerControls">
          <TermName xmlns="http://schemas.microsoft.com/office/infopath/2007/PartnerControls">Minor / routine projects</TermName>
          <TermId xmlns="http://schemas.microsoft.com/office/infopath/2007/PartnerControls">61f94139-eaaa-400f-b6db-76a98071b4b1</TermId>
        </TermInfo>
      </Terms>
    </ied385936e7646da9ee9cb5c9a681f3c>
    <lcf76f155ced4ddcb4097134ff3c332f xmlns="69fa518a-95ea-421d-b2e9-0e7cb93514d9">
      <Terms xmlns="http://schemas.microsoft.com/office/infopath/2007/PartnerControls"/>
    </lcf76f155ced4ddcb4097134ff3c332f>
    <m612677ec3164b4f8c858819e2ed5121 xmlns="69fa518a-95ea-421d-b2e9-0e7cb93514d9">
      <Terms xmlns="http://schemas.microsoft.com/office/infopath/2007/PartnerControls"/>
    </m612677ec3164b4f8c858819e2ed5121>
    <Comments xmlns="69fa518a-95ea-421d-b2e9-0e7cb93514d9"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mso-contentType ?>
<SharedContentType xmlns="Microsoft.SharePoint.Taxonomy.ContentTypeSync" SourceId="797aeec6-0273-40f2-ab3e-beee73212332" ContentTypeId="0x0101" PreviousValue="false"/>
</file>

<file path=customXml/item7.xml><?xml version="1.0" encoding="utf-8"?>
<ct:contentTypeSchema xmlns:ct="http://schemas.microsoft.com/office/2006/metadata/contentType" xmlns:ma="http://schemas.microsoft.com/office/2006/metadata/properties/metaAttributes" ct:_="" ma:_="" ma:contentTypeName="Document" ma:contentTypeID="0x010100328EECAE377AB646B7D520737D9A5AF5" ma:contentTypeVersion="29" ma:contentTypeDescription="Create a new document." ma:contentTypeScope="" ma:versionID="552d38da616d76337bdc41639de41080">
  <xsd:schema xmlns:xsd="http://www.w3.org/2001/XMLSchema" xmlns:xs="http://www.w3.org/2001/XMLSchema" xmlns:p="http://schemas.microsoft.com/office/2006/metadata/properties" xmlns:ns2="a5f32de4-e402-4188-b034-e71ca7d22e54" xmlns:ns3="69fa518a-95ea-421d-b2e9-0e7cb93514d9" xmlns:ns4="9fd47c19-1c4a-4d7d-b342-c10cef269344" xmlns:ns5="ccda8c3f-fa03-4cb0-a400-ccf260eb8a04" targetNamespace="http://schemas.microsoft.com/office/2006/metadata/properties" ma:root="true" ma:fieldsID="a423d37754d08cff4ca7fc9864cee296" ns2:_="" ns3:_="" ns4:_="" ns5:_="">
    <xsd:import namespace="a5f32de4-e402-4188-b034-e71ca7d22e54"/>
    <xsd:import namespace="69fa518a-95ea-421d-b2e9-0e7cb93514d9"/>
    <xsd:import namespace="9fd47c19-1c4a-4d7d-b342-c10cef269344"/>
    <xsd:import namespace="ccda8c3f-fa03-4cb0-a400-ccf260eb8a04"/>
    <xsd:element name="properties">
      <xsd:complexType>
        <xsd:sequence>
          <xsd:element name="documentManagement">
            <xsd:complexType>
              <xsd:all>
                <xsd:element ref="ns2:_dlc_DocId" minOccurs="0"/>
                <xsd:element ref="ns2:_dlc_DocIdUrl" minOccurs="0"/>
                <xsd:element ref="ns2:_dlc_DocIdPersistId" minOccurs="0"/>
                <xsd:element ref="ns3:ied385936e7646da9ee9cb5c9a681f3c" minOccurs="0"/>
                <xsd:element ref="ns3:m612677ec3164b4f8c858819e2ed5121" minOccurs="0"/>
                <xsd:element ref="ns4:TaxCatchAll" minOccurs="0"/>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3:MediaServiceAutoKeyPoints" minOccurs="0"/>
                <xsd:element ref="ns3:MediaServiceKeyPoints" minOccurs="0"/>
                <xsd:element ref="ns5:SharedWithUsers" minOccurs="0"/>
                <xsd:element ref="ns5:SharedWithDetails" minOccurs="0"/>
                <xsd:element ref="ns3:MediaServiceOCR" minOccurs="0"/>
                <xsd:element ref="ns3:MediaLengthInSeconds" minOccurs="0"/>
                <xsd:element ref="ns3:MediaServiceLocation" minOccurs="0"/>
                <xsd:element ref="ns3:lcf76f155ced4ddcb4097134ff3c332f" minOccurs="0"/>
                <xsd:element ref="ns3:MediaServiceObjectDetectorVersions" minOccurs="0"/>
                <xsd:element ref="ns3:MediaServiceSearchProperties" minOccurs="0"/>
                <xsd:element ref="ns3:MediaServiceBillingMetadata" minOccurs="0"/>
                <xsd:element ref="ns3:Comme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69fa518a-95ea-421d-b2e9-0e7cb93514d9" elementFormDefault="qualified">
    <xsd:import namespace="http://schemas.microsoft.com/office/2006/documentManagement/types"/>
    <xsd:import namespace="http://schemas.microsoft.com/office/infopath/2007/PartnerControls"/>
    <xsd:element name="ied385936e7646da9ee9cb5c9a681f3c" ma:index="11" nillable="true" ma:taxonomy="true" ma:internalName="ied385936e7646da9ee9cb5c9a681f3c" ma:taxonomyFieldName="Records_x0020_Purpose" ma:displayName="Records Purpose" ma:default="10;#Minor / routine projects|61f94139-eaaa-400f-b6db-76a98071b4b1" ma:fieldId="{2ed38593-6e76-46da-9ee9-cb5c9a681f3c}" ma:sspId="797aeec6-0273-40f2-ab3e-beee73212332" ma:termSetId="bcf5a239-fe11-49e0-8a78-d51fb720f0dd" ma:anchorId="d9c211bb-4a81-4cc6-9764-6af3d4c88160" ma:open="false" ma:isKeyword="false">
      <xsd:complexType>
        <xsd:sequence>
          <xsd:element ref="pc:Terms" minOccurs="0" maxOccurs="1"/>
        </xsd:sequence>
      </xsd:complexType>
    </xsd:element>
    <xsd:element name="m612677ec3164b4f8c858819e2ed5121" ma:index="12" nillable="true" ma:taxonomy="true" ma:internalName="m612677ec3164b4f8c858819e2ed5121" ma:taxonomyFieldName="Records_x0020_Classification" ma:displayName="Records Classification" ma:default="" ma:fieldId="{6612677e-c316-4b4f-8c85-8819e2ed5121}" ma:sspId="797aeec6-0273-40f2-ab3e-beee73212332" ma:termSetId="4258747f-0974-48f0-ac10-46f208a52cd4" ma:anchorId="00000000-0000-0000-0000-000000000000" ma:open="false" ma:isKeyword="false">
      <xsd:complexType>
        <xsd:sequence>
          <xsd:element ref="pc:Terms" minOccurs="0" maxOccurs="1"/>
        </xsd:sequence>
      </xsd:complexType>
    </xsd:element>
    <xsd:element name="MediaServiceMetadata" ma:index="16" nillable="true" ma:displayName="MediaServiceMetadata" ma:hidden="true" ma:internalName="MediaServiceMetadata" ma:readOnly="true">
      <xsd:simpleType>
        <xsd:restriction base="dms:Note"/>
      </xsd:simpleType>
    </xsd:element>
    <xsd:element name="MediaServiceFastMetadata" ma:index="17" nillable="true" ma:displayName="MediaServiceFastMetadata" ma:hidden="true" ma:internalName="MediaServiceFastMetadata" ma:readOnly="tru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MediaServiceAutoTags" ma:index="19" nillable="true" ma:displayName="Tags" ma:internalName="MediaServiceAutoTags" ma:readOnly="true">
      <xsd:simpleType>
        <xsd:restriction base="dms:Text"/>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OCR" ma:index="26" nillable="true" ma:displayName="Extracted Text" ma:internalName="MediaServiceOCR" ma:readOnly="true">
      <xsd:simpleType>
        <xsd:restriction base="dms:Note">
          <xsd:maxLength value="255"/>
        </xsd:restriction>
      </xsd:simpleType>
    </xsd:element>
    <xsd:element name="MediaLengthInSeconds" ma:index="27" nillable="true" ma:displayName="Length (seconds)" ma:internalName="MediaLengthInSeconds" ma:readOnly="true">
      <xsd:simpleType>
        <xsd:restriction base="dms:Unknown"/>
      </xsd:simpleType>
    </xsd:element>
    <xsd:element name="MediaServiceLocation" ma:index="28" nillable="true" ma:displayName="Location" ma:internalName="MediaServiceLocation" ma:readOnly="true">
      <xsd:simpleType>
        <xsd:restriction base="dms:Text"/>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1" nillable="true" ma:displayName="MediaServiceObjectDetectorVersions" ma:hidden="true" ma:indexed="true" ma:internalName="MediaServiceObjectDetectorVersions" ma:readOnly="true">
      <xsd:simpleType>
        <xsd:restriction base="dms:Text"/>
      </xsd:simpleType>
    </xsd:element>
    <xsd:element name="MediaServiceSearchProperties" ma:index="32" nillable="true" ma:displayName="MediaServiceSearchProperties" ma:hidden="true" ma:internalName="MediaServiceSearchPropertie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Note"/>
      </xsd:simpleType>
    </xsd:element>
    <xsd:element name="Comments" ma:index="34" nillable="true" ma:displayName="Comments" ma:format="Dropdown" ma:internalName="Comments">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0e2c4603-e604-4060-bf47-1a80cf899218}" ma:internalName="TaxCatchAll" ma:showField="CatchAllData" ma:web="ccda8c3f-fa03-4cb0-a400-ccf260eb8a04">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cda8c3f-fa03-4cb0-a400-ccf260eb8a04" elementFormDefault="qualified">
    <xsd:import namespace="http://schemas.microsoft.com/office/2006/documentManagement/types"/>
    <xsd:import namespace="http://schemas.microsoft.com/office/infopath/2007/PartnerControls"/>
    <xsd:element name="SharedWithUsers" ma:index="2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0DC6F0B-B5E0-4EFA-A494-283891FF51A2}">
  <ds:schemaRefs>
    <ds:schemaRef ds:uri="http://schemas.microsoft.com/sharepoint/events"/>
  </ds:schemaRefs>
</ds:datastoreItem>
</file>

<file path=customXml/itemProps3.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69fa518a-95ea-421d-b2e9-0e7cb93514d9"/>
  </ds:schemaRefs>
</ds:datastoreItem>
</file>

<file path=customXml/itemProps4.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5.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6.xml><?xml version="1.0" encoding="utf-8"?>
<ds:datastoreItem xmlns:ds="http://schemas.openxmlformats.org/officeDocument/2006/customXml" ds:itemID="{239363BE-9BF5-4653-A47C-A2D9E8924A0A}">
  <ds:schemaRefs>
    <ds:schemaRef ds:uri="Microsoft.SharePoint.Taxonomy.ContentTypeSync"/>
  </ds:schemaRefs>
</ds:datastoreItem>
</file>

<file path=customXml/itemProps7.xml><?xml version="1.0" encoding="utf-8"?>
<ds:datastoreItem xmlns:ds="http://schemas.openxmlformats.org/officeDocument/2006/customXml" ds:itemID="{90C414FA-785D-4801-B5D9-C1F368963E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5f32de4-e402-4188-b034-e71ca7d22e54"/>
    <ds:schemaRef ds:uri="69fa518a-95ea-421d-b2e9-0e7cb93514d9"/>
    <ds:schemaRef ds:uri="9fd47c19-1c4a-4d7d-b342-c10cef269344"/>
    <ds:schemaRef ds:uri="ccda8c3f-fa03-4cb0-a400-ccf260eb8a0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53</TotalTime>
  <Pages>7</Pages>
  <Words>3080</Words>
  <Characters>17560</Characters>
  <Application>Microsoft Office Word</Application>
  <DocSecurity>0</DocSecurity>
  <Lines>146</Lines>
  <Paragraphs>41</Paragraphs>
  <ScaleCrop>false</ScaleCrop>
  <Company/>
  <LinksUpToDate>false</LinksUpToDate>
  <CharactersWithSpaces>20599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Keating (DEECA)</cp:lastModifiedBy>
  <cp:revision>30</cp:revision>
  <cp:lastPrinted>2022-06-19T22:14:00Z</cp:lastPrinted>
  <dcterms:created xsi:type="dcterms:W3CDTF">2026-10-15T23:41:00Z</dcterms:created>
  <dcterms:modified xsi:type="dcterms:W3CDTF">2026-10-21T03:03:00Z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0x010100328EECAE377AB646B7D520737D9A5AF5</vt:lpwstr>
  </property>
  <property fmtid="{D5CDD505-2E9C-101B-9397-08002B2CF9AE}" pid="5" name="MediaServiceImageTags">
    <vt:lpwstr/>
  </property>
  <property fmtid="{D5CDD505-2E9C-101B-9397-08002B2CF9AE}" pid="6" name="Dissemination Limiting Marker">
    <vt:lpwstr>1;#FOUO|955eb6fc-b35a-4808-8aa5-31e514fa3f26</vt:lpwstr>
  </property>
  <property fmtid="{D5CDD505-2E9C-101B-9397-08002B2CF9AE}" pid="7" name="Security Classification">
    <vt:lpwstr>2;#Unclassified|7fa379f4-4aba-4692-ab80-7d39d3a23cf4</vt:lpwstr>
  </property>
  <property fmtid="{D5CDD505-2E9C-101B-9397-08002B2CF9AE}" pid="8" name="g91c59fb10974fa1a03160ad8386f0f4">
    <vt:lpwstr/>
  </property>
  <property fmtid="{D5CDD505-2E9C-101B-9397-08002B2CF9AE}" pid="9" name="Records Class Team Admin">
    <vt:lpwstr/>
  </property>
  <property fmtid="{D5CDD505-2E9C-101B-9397-08002B2CF9AE}" pid="10" name="Department Document Type">
    <vt:lpwstr/>
  </property>
  <property fmtid="{D5CDD505-2E9C-101B-9397-08002B2CF9AE}" pid="11" name="Record_x0020_Purpose">
    <vt:lpwstr/>
  </property>
  <property fmtid="{D5CDD505-2E9C-101B-9397-08002B2CF9AE}" pid="12" name="Record Purpose">
    <vt:lpwstr/>
  </property>
  <property fmtid="{D5CDD505-2E9C-101B-9397-08002B2CF9AE}" pid="13" name="AdaRegion">
    <vt:lpwstr/>
  </property>
  <property fmtid="{D5CDD505-2E9C-101B-9397-08002B2CF9AE}" pid="14"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5" name="Sub-Section">
    <vt:lpwstr/>
  </property>
  <property fmtid="{D5CDD505-2E9C-101B-9397-08002B2CF9AE}" pid="16" name="Agency">
    <vt:lpwstr>1;#Department of Environment, Land, Water and Planning|607a3f87-1228-4cd9-82a5-076aa8776274</vt:lpwstr>
  </property>
  <property fmtid="{D5CDD505-2E9C-101B-9397-08002B2CF9AE}" pid="17" name="Branch">
    <vt:lpwstr>6;#All|8270565e-a836-42c0-aa61-1ac7b0ff14aa</vt:lpwstr>
  </property>
  <property fmtid="{D5CDD505-2E9C-101B-9397-08002B2CF9AE}" pid="18" name="o85941e134754762b9719660a258a6e6">
    <vt:lpwstr/>
  </property>
  <property fmtid="{D5CDD505-2E9C-101B-9397-08002B2CF9AE}" pid="19" name="xTOCTable">
    <vt:lpwstr>H</vt:lpwstr>
  </property>
  <property fmtid="{D5CDD505-2E9C-101B-9397-08002B2CF9AE}" pid="20" name="xHeadingsNumbered">
    <vt:lpwstr>0</vt:lpwstr>
  </property>
  <property fmtid="{D5CDD505-2E9C-101B-9397-08002B2CF9AE}" pid="21" name="Copyright Licence Name">
    <vt:lpwstr/>
  </property>
  <property fmtid="{D5CDD505-2E9C-101B-9397-08002B2CF9AE}" pid="22" name="Resource type">
    <vt:lpwstr/>
  </property>
  <property fmtid="{D5CDD505-2E9C-101B-9397-08002B2CF9AE}" pid="23" name="xSubtitle">
    <vt:lpwstr>Subtitle</vt:lpwstr>
  </property>
  <property fmtid="{D5CDD505-2E9C-101B-9397-08002B2CF9AE}" pid="24" name="xCR">
    <vt:lpwstr>Heading</vt:lpwstr>
  </property>
  <property fmtid="{D5CDD505-2E9C-101B-9397-08002B2CF9AE}" pid="25" name="xDoctype">
    <vt:lpwstr/>
  </property>
  <property fmtid="{D5CDD505-2E9C-101B-9397-08002B2CF9AE}" pid="26" name="df723ab3fe1c4eb7a0b151674e7ac40d">
    <vt:lpwstr/>
  </property>
  <property fmtid="{D5CDD505-2E9C-101B-9397-08002B2CF9AE}" pid="27" name="Division">
    <vt:lpwstr>5;#People and Culture|c4e519e5-2a1a-4634-bbb0-9eb965f1a8c4</vt:lpwstr>
  </property>
  <property fmtid="{D5CDD505-2E9C-101B-9397-08002B2CF9AE}" pid="28" name="xTOCApp">
    <vt:lpwstr>H</vt:lpwstr>
  </property>
  <property fmtid="{D5CDD505-2E9C-101B-9397-08002B2CF9AE}" pid="29" name="xDate">
    <vt:lpwstr/>
  </property>
  <property fmtid="{D5CDD505-2E9C-101B-9397-08002B2CF9AE}" pid="30" name="xTOCH2">
    <vt:lpwstr>Y</vt:lpwstr>
  </property>
  <property fmtid="{D5CDD505-2E9C-101B-9397-08002B2CF9AE}" pid="31" name="AuthorIds_UIVersion_9216">
    <vt:lpwstr>1110</vt:lpwstr>
  </property>
  <property fmtid="{D5CDD505-2E9C-101B-9397-08002B2CF9AE}" pid="32" name="ld508a88e6264ce89693af80a72862cb">
    <vt:lpwstr/>
  </property>
  <property fmtid="{D5CDD505-2E9C-101B-9397-08002B2CF9AE}" pid="33" name="Category">
    <vt:lpwstr/>
  </property>
  <property fmtid="{D5CDD505-2E9C-101B-9397-08002B2CF9AE}" pid="34" name="AdaOwningGroup">
    <vt:lpwstr>18;#People and Culture|4fe8dd26-179b-41a1-8a74-1f09d81ad67a</vt:lpwstr>
  </property>
  <property fmtid="{D5CDD505-2E9C-101B-9397-08002B2CF9AE}" pid="35" name="xTitle">
    <vt:lpwstr>Title</vt:lpwstr>
  </property>
  <property fmtid="{D5CDD505-2E9C-101B-9397-08002B2CF9AE}" pid="36" name="xTOCFigure">
    <vt:lpwstr>H</vt:lpwstr>
  </property>
  <property fmtid="{D5CDD505-2E9C-101B-9397-08002B2CF9AE}" pid="37" name="xTOCH3">
    <vt:lpwstr>Y</vt:lpwstr>
  </property>
  <property fmtid="{D5CDD505-2E9C-101B-9397-08002B2CF9AE}" pid="38" name="xStatus">
    <vt:lpwstr/>
  </property>
  <property fmtid="{D5CDD505-2E9C-101B-9397-08002B2CF9AE}" pid="39" name="Reference Type">
    <vt:lpwstr/>
  </property>
  <property fmtid="{D5CDD505-2E9C-101B-9397-08002B2CF9AE}" pid="40" name="Copyright License Type">
    <vt:lpwstr/>
  </property>
  <property fmtid="{D5CDD505-2E9C-101B-9397-08002B2CF9AE}" pid="41" name="xAppendixName">
    <vt:lpwstr>Appendix</vt:lpwstr>
  </property>
  <property fmtid="{D5CDD505-2E9C-101B-9397-08002B2CF9AE}" pid="42" name="Capability">
    <vt:lpwstr/>
  </property>
  <property fmtid="{D5CDD505-2E9C-101B-9397-08002B2CF9AE}" pid="43" name="xTOCH4">
    <vt:lpwstr>N</vt:lpwstr>
  </property>
  <property fmtid="{D5CDD505-2E9C-101B-9397-08002B2CF9AE}" pid="44" name="Group1">
    <vt:lpwstr>4;#Corporate Services|583021de-5b88-4fc0-9d26-f0e13a42b826</vt:lpwstr>
  </property>
  <property fmtid="{D5CDD505-2E9C-101B-9397-08002B2CF9AE}" pid="45" name="Section">
    <vt:lpwstr>7;#All|8270565e-a836-42c0-aa61-1ac7b0ff14aa</vt:lpwstr>
  </property>
  <property fmtid="{D5CDD505-2E9C-101B-9397-08002B2CF9AE}" pid="46" name="MSIP_Label_4257e2ab-f512-40e2-9c9a-c64247360765_Enabled">
    <vt:lpwstr>true</vt:lpwstr>
  </property>
  <property fmtid="{D5CDD505-2E9C-101B-9397-08002B2CF9AE}" pid="47" name="MSIP_Label_4257e2ab-f512-40e2-9c9a-c64247360765_Method">
    <vt:lpwstr>Privileged</vt:lpwstr>
  </property>
  <property fmtid="{D5CDD505-2E9C-101B-9397-08002B2CF9AE}" pid="48" name="MSIP_Label_4257e2ab-f512-40e2-9c9a-c64247360765_Name">
    <vt:lpwstr>OFFICIAL</vt:lpwstr>
  </property>
  <property fmtid="{D5CDD505-2E9C-101B-9397-08002B2CF9AE}" pid="49" name="MSIP_Label_4257e2ab-f512-40e2-9c9a-c64247360765_SiteId">
    <vt:lpwstr>e8bdd6f7-fc18-4e48-a554-7f547927223b</vt:lpwstr>
  </property>
  <property fmtid="{D5CDD505-2E9C-101B-9397-08002B2CF9AE}" pid="50" name="MSIP_Label_4257e2ab-f512-40e2-9c9a-c64247360765_ContentBits">
    <vt:lpwstr>2</vt:lpwstr>
  </property>
  <property fmtid="{D5CDD505-2E9C-101B-9397-08002B2CF9AE}" pid="51" name="MSIP_Label_4257e2ab-f512-40e2-9c9a-c64247360765_SetDate">
    <vt:lpwstr>2023-07-31T00:39:52Z</vt:lpwstr>
  </property>
  <property fmtid="{D5CDD505-2E9C-101B-9397-08002B2CF9AE}" pid="52" name="MSIP_Label_4257e2ab-f512-40e2-9c9a-c64247360765_ActionId">
    <vt:lpwstr>a41eb282-9d1d-48a1-ab6f-6938229dc586</vt:lpwstr>
  </property>
  <property fmtid="{D5CDD505-2E9C-101B-9397-08002B2CF9AE}" pid="53" name="Records Class Comms Internal">
    <vt:lpwstr>273</vt:lpwstr>
  </property>
  <property fmtid="{D5CDD505-2E9C-101B-9397-08002B2CF9AE}" pid="54" name="_dlc_DocIdItemGuid">
    <vt:lpwstr>01e68963-cf94-4414-aa87-8aa3de240650</vt:lpwstr>
  </property>
  <property fmtid="{D5CDD505-2E9C-101B-9397-08002B2CF9AE}" pid="55" name="Records Class HR Admin">
    <vt:lpwstr>14;#Position Description|9b605b16-5ff4-4142-9815-57489365a519</vt:lpwstr>
  </property>
  <property fmtid="{D5CDD505-2E9C-101B-9397-08002B2CF9AE}" pid="56" name="GrammarlyDocumentId">
    <vt:lpwstr>685b161659dfec17620c10d1ad1f7bf9d2993a3f4b294e7e1d2d44f89db12349</vt:lpwstr>
  </property>
  <property fmtid="{D5CDD505-2E9C-101B-9397-08002B2CF9AE}" pid="57" name="Records_x0020_Classification">
    <vt:lpwstr/>
  </property>
  <property fmtid="{D5CDD505-2E9C-101B-9397-08002B2CF9AE}" pid="58" name="Records_x0020_Purpose">
    <vt:lpwstr>10;#Minor / routine projects|61f94139-eaaa-400f-b6db-76a98071b4b1</vt:lpwstr>
  </property>
  <property fmtid="{D5CDD505-2E9C-101B-9397-08002B2CF9AE}" pid="59" name="Records Classification">
    <vt:lpwstr/>
  </property>
  <property fmtid="{D5CDD505-2E9C-101B-9397-08002B2CF9AE}" pid="60" name="Records Purpose">
    <vt:lpwstr>10;#Minor / routine projects|61f94139-eaaa-400f-b6db-76a98071b4b1</vt:lpwstr>
  </property>
  <property fmtid="{D5CDD505-2E9C-101B-9397-08002B2CF9AE}" pid="61" name="docLang">
    <vt:lpwstr>en</vt:lpwstr>
  </property>
</Properties>
</file>