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3CCA4CC" w14:textId="77777777" w:rsidR="00B94538" w:rsidRPr="00B94538" w:rsidRDefault="00B94538" w:rsidP="00B94538">
      <w:pPr>
        <w:pStyle w:val="Subtitle"/>
        <w:framePr w:wrap="around"/>
        <w:rPr>
          <w:b/>
          <w:sz w:val="41"/>
        </w:rPr>
      </w:pPr>
      <w:bookmarkStart w:id="0" w:name="_Toc106305998"/>
      <w:r w:rsidRPr="00B94538">
        <w:rPr>
          <w:b/>
          <w:sz w:val="41"/>
        </w:rPr>
        <w:t>Department of Energy, Environment and Climate Action</w:t>
      </w:r>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04C23B2" w:rsidR="008C06B8" w:rsidRDefault="00677D56" w:rsidP="00FE7FB1">
      <w:pPr>
        <w:pStyle w:val="BodyText"/>
      </w:pPr>
      <w:r>
        <w:rPr>
          <w:noProof/>
        </w:rPr>
        <w:drawing>
          <wp:anchor distT="0" distB="0" distL="114300" distR="114300" simplePos="0" relativeHeight="251625472"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81792" behindDoc="0" locked="1" layoutInCell="1" allowOverlap="1" wp14:anchorId="537CDFA3" wp14:editId="5828627D">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71552" behindDoc="0" locked="1" layoutInCell="1" allowOverlap="1" wp14:anchorId="14560734" wp14:editId="200E1AD7">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76672" behindDoc="0" locked="1" layoutInCell="1" allowOverlap="1" wp14:anchorId="3252D1AA" wp14:editId="248511F1">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86912" behindDoc="0" locked="1" layoutInCell="1" allowOverlap="1" wp14:anchorId="3B6DA505" wp14:editId="2668FB80">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66432" behindDoc="0" locked="1" layoutInCell="1" allowOverlap="1" wp14:anchorId="047BCDF9" wp14:editId="0B932116">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sidRPr="004C1F02">
        <w:rPr>
          <w:noProof/>
        </w:rPr>
        <mc:AlternateContent>
          <mc:Choice Requires="wpc">
            <w:drawing>
              <wp:anchor distT="0" distB="0" distL="114300" distR="114300" simplePos="0" relativeHeight="251635712" behindDoc="0" locked="1" layoutInCell="1" allowOverlap="1" wp14:anchorId="387FDCFE" wp14:editId="340264D7">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12C3A214" w:rsidR="00254F12" w:rsidRPr="00484CC4" w:rsidRDefault="00254F12" w:rsidP="00254F12">
                              <w:pPr>
                                <w:pStyle w:val="xWebCoverPage"/>
                              </w:pPr>
                              <w:hyperlink r:id="rId23"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anvas 22" o:spid="_x0000_s1026" editas="canvas" alt="&quot;&quot;" style="position:absolute;margin-left:0;margin-top:776.95pt;width:179.15pt;height:65.2pt;z-index:25163571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12C3A214" w:rsidR="00254F12" w:rsidRPr="00484CC4" w:rsidRDefault="00254F12" w:rsidP="00254F12">
                        <w:pPr>
                          <w:pStyle w:val="xWebCoverPage"/>
                        </w:pPr>
                        <w:hyperlink r:id="rId24"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5"/>
          <w:footerReference w:type="even" r:id="rId26"/>
          <w:footerReference w:type="default" r:id="rId27"/>
          <w:footerReference w:type="first" r:id="rId28"/>
          <w:type w:val="continuous"/>
          <w:pgSz w:w="11907" w:h="16839" w:code="9"/>
          <w:pgMar w:top="737" w:right="851" w:bottom="1701" w:left="851" w:header="284" w:footer="284" w:gutter="0"/>
          <w:cols w:space="454"/>
          <w:noEndnote/>
          <w:titlePg/>
          <w:docGrid w:linePitch="360"/>
        </w:sectPr>
      </w:pPr>
    </w:p>
    <w:bookmarkEnd w:id="0"/>
    <w:p w14:paraId="402C802F" w14:textId="5305E42C" w:rsidR="00C337ED" w:rsidRPr="008C06B8" w:rsidRDefault="00A14A3F" w:rsidP="008C06B8">
      <w:pPr>
        <w:pStyle w:val="Heading2"/>
        <w:spacing w:before="0"/>
      </w:pPr>
      <w:r>
        <w:t>Position details</w:t>
      </w:r>
      <w:r w:rsidR="005C75EE">
        <w:rPr>
          <w:noProof/>
        </w:rPr>
        <mc:AlternateContent>
          <mc:Choice Requires="wpg">
            <w:drawing>
              <wp:anchor distT="0" distB="0" distL="114300" distR="114300" simplePos="0" relativeHeight="251688960" behindDoc="1" locked="1" layoutInCell="1" allowOverlap="1" wp14:anchorId="240F41C8" wp14:editId="530EE5CA">
                <wp:simplePos x="0" y="0"/>
                <wp:positionH relativeFrom="page">
                  <wp:align>left</wp:align>
                </wp:positionH>
                <wp:positionV relativeFrom="page">
                  <wp:align>top</wp:align>
                </wp:positionV>
                <wp:extent cx="7566660" cy="2228215"/>
                <wp:effectExtent l="0" t="0" r="0" b="635"/>
                <wp:wrapNone/>
                <wp:docPr id="1894297475" name="Group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7566660" cy="2228215"/>
                          <a:chOff x="0" y="0"/>
                          <a:chExt cx="7565934" cy="2229708"/>
                        </a:xfrm>
                      </wpg:grpSpPr>
                      <wps:wsp>
                        <wps:cNvPr id="893652858" name="Navy">
                          <a:extLst>
                            <a:ext uri="{C183D7F6-B498-43B3-948B-1728B52AA6E4}">
                              <adec:decorative xmlns:adec="http://schemas.microsoft.com/office/drawing/2017/decorative" val="1"/>
                            </a:ext>
                          </a:extLst>
                        </wps:cNvPr>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wps:wsp>
                        <wps:cNvPr id="1669864607" name="RibbonElement1">
                          <a:extLst>
                            <a:ext uri="{C183D7F6-B498-43B3-948B-1728B52AA6E4}">
                              <adec:decorative xmlns:adec="http://schemas.microsoft.com/office/drawing/2017/decorative" val="1"/>
                            </a:ext>
                          </a:extLst>
                        </wps:cNvPr>
                        <wps:cNvSpPr/>
                        <wps:spPr>
                          <a:xfrm>
                            <a:off x="5888334"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wps:wsp>
                        <wps:cNvPr id="1491858003" name="RibbonElement2">
                          <a:extLst>
                            <a:ext uri="{C183D7F6-B498-43B3-948B-1728B52AA6E4}">
                              <adec:decorative xmlns:adec="http://schemas.microsoft.com/office/drawing/2017/decorative" val="1"/>
                            </a:ext>
                          </a:extLst>
                        </wps:cNvPr>
                        <wps:cNvSpPr/>
                        <wps:spPr>
                          <a:xfrm>
                            <a:off x="5255288" y="1336431"/>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wps:wsp>
                        <wps:cNvPr id="107902162" name="RibbonElement3">
                          <a:extLst>
                            <a:ext uri="{C183D7F6-B498-43B3-948B-1728B52AA6E4}">
                              <adec:decorative xmlns:adec="http://schemas.microsoft.com/office/drawing/2017/decorative" val="1"/>
                            </a:ext>
                          </a:extLst>
                        </wps:cNvPr>
                        <wps:cNvSpPr/>
                        <wps:spPr>
                          <a:xfrm>
                            <a:off x="4833257" y="1778558"/>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wps:wsp>
                        <wps:cNvPr id="1461468302" name="RibbonElement4Grp">
                          <a:extLst>
                            <a:ext uri="{C183D7F6-B498-43B3-948B-1728B52AA6E4}">
                              <adec:decorative xmlns:adec="http://schemas.microsoft.com/office/drawing/2017/decorative" val="1"/>
                            </a:ext>
                          </a:extLst>
                        </wps:cNvPr>
                        <wps:cNvSpPr/>
                        <wps:spPr>
                          <a:xfrm>
                            <a:off x="5667270" y="1336431"/>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pic:pic xmlns:pic="http://schemas.openxmlformats.org/drawingml/2006/picture">
                        <pic:nvPicPr>
                          <pic:cNvPr id="1716139267" name="Cover_Triangle_Corporate">
                            <a:extLst>
                              <a:ext uri="{C183D7F6-B498-43B3-948B-1728B52AA6E4}">
                                <adec:decorative xmlns:adec="http://schemas.microsoft.com/office/drawing/2017/decorative" val="1"/>
                              </a:ext>
                            </a:extLst>
                          </pic:cNvPr>
                          <pic:cNvPicPr>
                            <a:picLocks noChangeAspect="1"/>
                          </pic:cNvPicPr>
                        </pic:nvPicPr>
                        <pic:blipFill>
                          <a:blip r:embed="rId29" cstate="print">
                            <a:extLst>
                              <a:ext uri="{28A0092B-C50C-407E-A947-70E740481C1C}">
                                <a14:useLocalDpi xmlns:a14="http://schemas.microsoft.com/office/drawing/2010/main" val="0"/>
                              </a:ext>
                            </a:extLst>
                          </a:blip>
                          <a:stretch>
                            <a:fillRect/>
                          </a:stretch>
                        </pic:blipFill>
                        <pic:spPr>
                          <a:xfrm>
                            <a:off x="6933363" y="894303"/>
                            <a:ext cx="629920" cy="1335405"/>
                          </a:xfrm>
                          <a:prstGeom prst="rect">
                            <a:avLst/>
                          </a:prstGeom>
                        </pic:spPr>
                      </pic:pic>
                    </wpg:wgp>
                  </a:graphicData>
                </a:graphic>
                <wp14:sizeRelH relativeFrom="margin">
                  <wp14:pctWidth>0</wp14:pctWidth>
                </wp14:sizeRelH>
                <wp14:sizeRelV relativeFrom="margin">
                  <wp14:pctHeight>0</wp14:pctHeight>
                </wp14:sizeRelV>
              </wp:anchor>
            </w:drawing>
          </mc:Choice>
          <mc:Fallback>
            <w:pict>
              <v:group w14:anchorId="2A702C5E" id="Group 1" o:spid="_x0000_s1026" alt="&quot;&quot;" style="position:absolute;margin-left:0;margin-top:0;width:595.8pt;height:175.45pt;z-index:-251627520;mso-position-horizontal:left;mso-position-horizontal-relative:page;mso-position-vertical:top;mso-position-vertical-relative:page;mso-width-relative:margin;mso-height-relative:margin" coordsize="75659,22297"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3VDclkAUAAAcVAAAOAAAAZHJzL2Uyb0RvYy54bWzcWNtu2zgQfV9g/0HQ&#10;e2tRom5GnaKbXlCg6AZt97mgZdoWKolaSraTv+8h6bHs2M4a2S2CTYGaVDQiZ4bncC6vXt/WlbeW&#10;uitVM/HZy8D3ZFOoWdksJv5f396/yHyv60UzE5Vq5MS/k53/+ur3315t2rEM1VJVM6k9LNJ04007&#10;8Zd9345Ho65Yylp0L1UrG7ycK12LHo96MZppscHqdTUKgyAZbZSetVoVsuvw17fupX9l15/PZdH/&#10;OZ93sveqiQ/devur7e/U/I6uXonxQot2WRZbNcQjtKhF2WDT3VJvRS+8lS6PlqrLQqtOzfuXhapH&#10;aj4vC2ltgDUsuGfNB61WrbVlMd4s2p2b4Np7fnr0ssXn9Qfdfm1vNDyxaRfwhX0yttzOdW1GaOnd&#10;Wpfd7Vwmb3uvwB/TOME/eLbAuzAMs5DFzqnFEp4/+q5Yvhu+jPOI777M0yAzX45o49GBOpsWAOkG&#10;H3T/zgdfl6KV1rXdGD640V45m/hZHiVxmMUAbSNqwPWzWN8ZpczuENv5qRt3cNmlTkqyKOHBnpPM&#10;w76pYlysuv6DVNbfYv2p6/EaaJrRTCxpVtw2NNWAtwF2ZYHd+x6ArX0PwJ66M2hFb74zS5mpt5n4&#10;ScrSJIl9b2nPK42zwAK3Vmv5TVnJ3pyakQsSOILOHOcyyFTNviws25OidzS2dj0WplYKGAFm0q35&#10;JEOjkwWm0oDlO/koTB6UP6UrrVhUqpPO18YFFl87t8Cmfcd3qipn78uqMm6wV5C8rrS3FvBxfxtu&#10;ddiTAkQJCWY2VbM7IGmD62Tid3+vhJa+V31sgFVz99BE02RKE91X18reUEbTLdQd6n455lmS5FnC&#10;kwDn40D/pZxOVfOukrVsemasvhj+cZZlkSE14UGM6aZgSZomRAKWZri9n4wE0CWLAqgJEkAVlrHT&#10;JDA6p1E0mPMACTLOWMoORAmDNDp0O7aYbcPYeheLkgSNTjKLUmaOBc404kGQP0iDU9rSgv8VDURR&#10;ECig9nOjAs8ZLv8gwImfoIK9AC6nQhgjlLgLlEUIAJE97D1ChPEQFbI8xL7b46XAu383/dKgACTG&#10;Ue6CAmIg5/xkTLBiWXiA8XMxgTNzExyIEhZp3KcDdmUB3bAkQOMRG4y30uhhMhiT7ulK6z2eDHox&#10;3UWEIPiDvaGU5bkxIUjzIGQJzvoEEaznLyYCBw7CmK6xNIuRXiGm7BEh4ENk4DHiwtMRIYC2mSMC&#10;5/m55IhBLMyTA3SfI0KIsMCd9WQW4ZDGfSJgV5YTqkiAxoEIoYsinGc5XOvyG5Ki0Umf0pUkHk8E&#10;U58NyZGLCkTf58YFnjCOFB7X0ykycNRP5gAu5oPJbsN0mwWcDAxBzE0wsDXVEwcGqIK8wyZKDwQG&#10;HkY8d1nfwdV8ASc4j5KUP4hg56qDhQnANDqon1ODpI7gPpRF7DJDIRbFqHBNSmaZShnZOUuRFab3&#10;qijShkanexIFuHCPFyYpGonUZ/QgsSNTka39X8qetizG+L9td2B2VOr/c1sIX/UrU3651lJ90Rq1&#10;0D9W7Qt0ZuCqclpWZX9nu0zIhoxSzfqmLEzZbx6GrgHS/oRFeYiqdntBXKOY1t+/6VI0i0p+v1a6&#10;VVr00sCcvnUr4VTK4pMqfnReo66XkJdvuhZ1PVJ+S4pD8ZF5PFBjWpUtlaxmvjUYnYB7LaITPnPt&#10;p7eqWJlKz/XTtKxgu2q6Zdl26CiMZT2VaI3ojzOgs0Avr0dfpNVl0xv9UAP0WvYFCmsxnqN0/gLd&#10;XTjavbBKD3oaE850T5I8woXossYs5xEScbsH1ZBJmOcm8plmE3LqmAe22QRsU8rcatdH8cwEWkMb&#10;m8pS+mxosBVBpT2oYqd4tOW37bbZTsG2M2jaefvPVmroX179BAAA//8DAFBLAwQKAAAAAAAAACEA&#10;UfPQ51b0AABW9AAAFAAAAGRycy9tZWRpYS9pbWFnZTEucG5niVBORw0KGgoAAAANSUhEUgAAAJcA&#10;AAFCCAYAAAD8G09RAAAAAXNSR0IArs4c6QAAAARnQU1BAACxjwv8YQUAAAAJcEhZcwAAIdUAACHV&#10;AQSctJ0AAPPrSURBVHhe7L0FeB3n1e2vQNM0YBQzGuNwA02TppBC2rRN25BRYAo2nIbMdrBJGmib&#10;BhoGx2wLLGaWBSbZYmZZsmRMv6z/WnvOSXPvc+/9f1AInPd53mfmzMw5OtL8tPba+31nxsvTPO2f&#10;0ZYm/HCCa9XTPO0f236Wta7YteppnvYPbOVpY72qsj5xvfI0T/sHturst72q8zxwedo/oVUW/M2r&#10;thCuV57maf+gtiPzda/izP/wKs/xwOVp/+BWnHHcqzgLHrg87R/bijLv8dqR/TevHQSrPNsDl6f9&#10;Y9rSrKyTvQrSjniVZHziVZRBuDI9cHnaP6a92lh33Qm52z/2KiRYeWnwKk73wOVp/5j2VHPdkZNK&#10;cuFVwnAo5fLA5Wn/iFbd23vTqn17j51UnAqvAva87R7P5Wn/mFbU1d1y667qT04spWKVuHqpx3N5&#10;2v+w7ezpOae8t+fwivp9OGkH1aqMUJXQc3mUy9P+p62hv69xR0/PJ/H7d+FEqVVpFrwq1D11Lk/7&#10;H7Tczk6f2oH+UcKFR/bvxYklKp6yl1K1VOvyNE/777YPWppb9/X2fVI10I/nmxtxUiGVS6pVRrC0&#10;9DRP+2+1goKwbV1tI7v6BlDW1YtHa3fjxHzCVZ7LTriKPHB52n+35eekbetq+dvO/n7s7u/D8gZ6&#10;rh35DIkES72S657maf/lVrX9dK/i7KGP2ltR2z+Air4eLNhZjROzmSWWyXO5QqOnedp/uRVlrPUq&#10;yD6e2NWB2sF+lPR04c56hsVShkRV5tUrPKUIT/vvtIqcQa/KPHzU3oJdfYSrtxvL6vfjRNW2qhUa&#10;ueR+19Ge5mn/yVaSvdGrMvf4GTsKkEHFajwwiMq+XtxXW0vlIljlhGoHe1WBBy5P+y+0pKSve5Vn&#10;9XsVpn7iXVKINMK1e4Ceq6cbd9TS0FcyLMrMK1uUgnmap/2nW03hg17FWYdVbvh6ZRG2d3ZgDz1X&#10;WW8Pfr6zEicUZMJrZ6Fj5gsyPHB52n+hFWT3ee0sJjjZOCM/C5k9nagd6MfuwV4stOEfhsICZoya&#10;erOzyAOXp/0n287SO72qC0a98rLgVZQJn+pSpDNbbOjvR3lfD35aXY4TVIqQmbes0aNcnvafbTuL&#10;2hkOPzGjTni+QfOe1tWJfX19Zuhv27sbJ1a4MkXzXR7P5Wn/mZadfm3I3h1DJ1YyJGq2gwCrLsN2&#10;hsWukWHsOdCPBXt24kSFxCpCVSbAPDNRPe0/0f66r67xvLKST04qJlh5NO3KBHcUIKu3A40HBlBN&#10;5fpNeRlO0Nz5agJYSLg8YdHT/v/asWPHzj1+/Gh/+9AwXtpbj2mFhTgxKxOn5mfTc3ViT18/dvb2&#10;4V5NuVFIlHqVUdnKPXUuT/v/aYePHO08cvQYDh85ghH2WnqsV2rrcGp2PlI7OtDcP4id/X34TU0V&#10;TtCUG83jkufK9YRFT/t/tKFDhy46dPhwv8A6dOQoDh07isPHjuDjvx1DVn0bqrr6UG9F1F5cXMFs&#10;sZhZoi7OkIIpfHqap/3f2sHDR0pHRkf/ZnAdPvxpP3L0KBguMTw6ip6hg6jq7sE5RUVWovCSetm1&#10;ix7l8rT/Sxs8fDj0wPChrkNHDltIPDg6glHBxfUjR9UF2FEcZcjsGxnBi7trcVI2wcp1geWBy9P+&#10;b2300KHUkdFDx0dHD+EwoTpMyEYOHcIw++hhKdkRbj9CuBwVO3qcfqx7AFPScmEXx2rioKd52v+p&#10;DY8cbhs+dBgHCZO8Fv0X1xUWjxhcBha3Hzt+HMcJ12HuP3b8KFoPDOPV3ftxQoZnmrOn/R/ayMhI&#10;HlXq41GGQHoupxOekdHDOEAlO0S1UniU/5JqHTt+zAy/VOyoQCN0bUMHPHB52v/aPvnkkzEEpk3Q&#10;jBIWqZT6QYI1otBI0AaHD2LEQuURhsnDGBJwrtcqV8iTSdVcH+lpnuY0qs/LNOuHFO6kRIcIilTq&#10;IAFSF0hDB2nupWQEyumESq/ZzfSr8z2uj/Q0T/PyKi8v/9rosWNNCm0G17HjVCGadRVRCdoIVapv&#10;8KD5L0E0OOL4MDP4h6hw5skcBdN+18d6mqd5eQ0OHVxKdaKXdwCxcgPBOkbIDgogQjcyegQHDoxg&#10;+OCoAxW91kGGSsGk42X41Y9yu+tjPc3TaORHRxsUzgbkqahCUisBpX6Epl2KZvDwmBGGx8Fhhkf6&#10;MIXO4UOjVlRVEiDghgif62M97aveRo4dW04fNXyMYBxRWJOHGvm7OkmVZNKPMlweGB4lgCNW/xo9&#10;fAgDBElGXlmiMkqBKQhdH+1pX/XWc+DA3sGDBz859rG8lnyWU1pQ0XSQqiR1OsLtVq2n1xoiXP3s&#10;BwmXGX0Cxvfba2WVep/roz3tq9weuvCmX3/06vs9tfX16BkcJDwjVk6QMrkzP0GloSB3l5HvFlxU&#10;N5UnFBKH2A8wk5QHk5K5Pt7TvsptwaTJ+2+fdDlWXb0A7//hDTQ0t6B/8ABNuyA76lTgCYsTGrnO&#10;kKdwKXVSF2g9B4atHxBkrm2uj/e0r2pLiAq7cn5kRMfN08/BophvYqH35fhgzeto7GhH/8hBhr5h&#10;A+kIfZc7VKo0IU8lhTqokEmvpXX5MIXHYYbJYYZO14/wtK9qmxsaXBUbHvof8ydFYeG0qVg09Szc&#10;En0Zlv4gAR8+9RaKckrQPdhP0z5k4e84Db0Z/iOHqGZOyDQzL2UjZJYIuLrrR3jaV7HFBfldHB8e&#10;2kr1Qjx7XGS49UVTp2NhzAzcPvm7eOjiG/H6fb9H5rYstPd0Y/TYYXxM06/xxBF6s1F6LqmYoFIX&#10;bPJpHri+4m1uUFBe3NRJH8fHRCAuIhiLpk9FQlQk5oUEIIHbFp9zPm6edh5uCbkM9079NR677kHk&#10;5ZaifXQAh44fwXFCJh8mU6/qvEKnO3wqs3T9GE/7qrXfjPGaEB8esj8+KhRx4cGIC3N6QmQY5keF&#10;c8keE4UFU6diweQoqtkMqtn5uPXsa/D4TXdh8yvr0T3QR8iOEaTjDItHrY/Qg1mnerl+lKd91Vps&#10;YEBJbGjg3+LCghAXGoD4yGAsnjaJysXQGM5t7POnRCEhmpBFR2L+tClYQGUTbDdPvwj3XPQbvLny&#10;BWRvzUDv4IABdVjlC4ZFKZlKE64f5WlfpTbL2ztgbmjA/liGP3ePU48KwfzJ0UiQkgm48EAqWKgB&#10;Fx9BX8a+cMZ0LD7rLMRPisHNky7DbeE/x+/jV2J/SzN6afqHRkcMME+F/iva4iMCUxLCA4/FS7Xc&#10;gAURrrBAhj76Ly4TIkIQz2U8vdh8hsd4AhevUElPtnDqZGaW07BwukA7BzfHfA+Pz/4dtry8Fm19&#10;PegdGraxR9eP87SvSvuFl9e4eUE+e+YF+WFesB8SQgkQIYtlnxccgIVTYhy1imBYZE8gXO4wGU/g&#10;BF1CZAh9WLSp2AICtsgguxC3TfoRnopfjqykbJuu4/qRnvZVabN8J/xxtt/4g3P9vTEvwNvUaV4g&#10;IYtWKYLgxFCdCJSUKiGcYTIiFKqByZvFhggwhkdujwuhuk2iF6PZVzcFm3EeFkdfht/OmIV3/vCm&#10;B66vWDshPiygRjDNC/QlXD70VoGYy/U4hUFlifRdCZMJUEwowZNqsRMwM/6uLvDmRzN8mqLp+BjM&#10;p9GPJ2QLplHJZlyMBeFXeuD6KrX5Yf6vzAvyHYkN8qV/ohKF+mFugK/1eTTw86hiUi/zYK7XCpFO&#10;mcIJjcwwrccxZCrDdMoYDnQJk5gMTJ2ChGlTrUbm+rGe9hVoJ872m1AZG+TzCQHDnICJVC1/C4tz&#10;GCLn+E0kVP5m7GOD/S1bjKUHixVwhEqKFm9ejCFRr2n8F06OxCKGRqlfAsOlamSq9idEM1ROO9sD&#10;11elrTg/6LcLgrx7YhkCY0P8GNoIDpcGmFSMQMmHxYZpuwOYdQFHyASbEzrpzQjT/ClOWIyX6Y8O&#10;t9AZSx+mxEDg6VjXj/a0L3vLWOa/Y/tDUfj9VQQiYIKpFbNGKhfhImj0YvRRMvKCi0AROkE2L9Df&#10;+nyGQCtdKFQKKtXAaP7nT4owbyZVmz9lkvkxhUpV+F0/2tO+zK1gqd+Necv82zKX+CJrRTRevIbG&#10;3Wc8Zvt6YzZN/RxmjW6g4gjbPCqWlSoYPufJj/EYvXZCJV8LSnkuvlZYTaBqKSR+avZp7LV0/XhP&#10;+zK34hUB5XnLApGx1A9ZS32RuToYyY9E4JmfhOLWaG/EBTJrJFzzpWAChksHMAJnnaGUXccYYNrG&#10;/XFUOzdg8VQzjUlK2azTo7l+vKd9WVvWEt+b8pf6tRYvD0bBsmBkLwtA5nJ/pC2biFRu23x/FJ6j&#10;kt0a4YP5AsyUy4+hj75K9S5mj45iEahAPwcqdydkBhdVLVZd4ZGKJdAUQl1fwdO+rC1j2cS89Ef9&#10;/yOHylWyMhSFBErr2cuCkMIwqZ66Jgjr75yE+2Z447oxYzCXcMnYmxdzqZnUah4VToo2h2EylgBZ&#10;CYJhUh5Lw0RSMAuvYUoYPGHxS92ylk68MHNpSG3qUobBpYFIZc8iVAUrA5G7IhCZXE9bGoTEJX5I&#10;WRWIrUsi8acbQ3Hf2QREPktK5QqFBpigU1cBln2uIOMxlkkSxgR2W3dloa6v4Wlfxpa+1Dc7a1nI&#10;39KWhCF1WShDYRCX9F7seStCUEjAcrkth+EyZZk/tjFUJq4IwKYHwvD8L0KwOHwi5vkxq6RiWdlC&#10;maXgEWjyYAyF8aZo8mTcL9UicPFSM752fQ1P+7K1jIf9w1If8a/OomplMRSmLQlGOtczCFP6yslI&#10;WuZD5fJHAfcV0YNlL/Xn6xBsXx6EbUsmYttKXyQuj8ZTVwViru8EzPWfSJWS8SdIpmCOoVe1XvUx&#10;Z6ySaufqUi/XV/G0L1tbf2tEZtIDEX9LXSJgApBBpcpeEUa4CBl7GmFKUV/mR+UKIGTyYYSMcGUI&#10;sOXeSFpBNVsRilduCsX907yRoNKEyhDhquwTLPUp8l5UM8Im+KRyFi6pXq6v4mlfpjbXxyfqthn+&#10;1c/9OhKb7o1G6kPRSFkeRl9FcFawU8EEWho9WPKjAsyffsyfkPmjeIUP8qlaaUvpw5b6ErKJ2LrC&#10;Gxt+F4qXbwpHrPc43DhuHMOjMkpHveYFukKn1cUcwFQXc30dT/sytXmB/u/FRwQcnhsRhHu/PRkv&#10;zZqK538TifdviUEqw6NCY+qjAVSpEKQv4foSmf0gJBGmDPaC5X6EjEpGEFOWedOLeWPTsrFIWjkO&#10;624Jw2OX0V/5qQjLcBmsAqzL6EuxZPYDfG0EwPV1PO3L0r7j5XXqvADv4jk8wfPDAjE/JgyLz43A&#10;k9eejdfiziJgk5D8UBSBYrhUUXWFA1va0gCnE7bEJROQscQXRStDUbyano1Ktn3lRPo0dgKW9mSI&#10;hcr5AeMwz9/xY3M1EE7A4mXq2eexu76Sp31Z2mw/n78kRIcctIzOygV+VBee8IgALJ4aiJU/icFb&#10;i6exx+Cju8OxgYq1caUffZk/sui9smX6l/izB2P7Eh/C5sN1PyYD3khfPoHhdRyPnYDk5eOx8XdB&#10;eGNOMG4Nm4A53uNdRp/dVb5wfSVP+5K0k6giBTrBNi5oKuKUDqySrmGd8EDce2kM/hR/Dt5YPBWv&#10;zI7GW3eGMez5mYHPXxaO/KVhyHw0yOpgWTT/qUt9kLx0IpKpXMnLxiCNYTKVoTPxkbGmaFvuj8ZD&#10;M7zx66+fZqY+njDP84TFL1eb4zfh5bkBvgdtmMY1VKPlPH8abGZv8kZzA7xxk89ExEYH4slrpuLt&#10;m8/CmwmTse7eMKx/OIS+K5Dw+CGTy3T6srQlAVQterJHqG6ELGXZBGxbchqPG08Y/bB1qVSM21eG&#10;4aXrA7EoaBzm+IxHPFXT9bU87Yvepnl5nTLbb2L+XD/6H6qGMwHQmQQ4V3DxtS3NfPsTMoZMqsyi&#10;SYF46FvheGXedLxz81S8d2sE1jMz3EpDn7o8COnLCBl7Kv1ZhvkyZpdUraRlzCSXjccWqtgWhkn1&#10;RGaWSStC8Pq8ANwSdKYHri9Lm+M7/p65ARM6Neg8mwZ7JjM5rav+ZMoVpPny9GHcJqjmh2t6suPL&#10;5vj7YmGMP565lkp2O/uCSLxzTwjWM4vcwowxiZBJtRQe05aFMEQSLvZtK32sTLF16TgufbCN0G1+&#10;9AwkPxaAxBWTPXB9SdoJswN9cnQ1j13Ro1mhrsq5wLIZC0HOTFPrOk51KcFmkwIFnDOt5u4LQvH8&#10;DVPw5qIp+OCucKx9OJjQBNqw0LblUqtALgMIUwA2E6zNKyZiM31XInsyj9tK9dq8ZByh9PHA9WVo&#10;swIm3D47wLddF1zEhQmUz4RDV83JKXI6MxtUNlBGN1dQcZ/GBDWjQYqmrkHnO88Jxgs3RWLt3dPx&#10;wR2R2PJQKIEJwAZmlBtXOoqWuDIAScw0E5fRc6mavzKYKudNEH2QuNozn+tL0QhPOqH4ZC4VyqmO&#10;O1f0aBhGoXEew57NKNU+q6BLyZzBZvdMUyuESuFs6SQCOuaBS0Lw8o2TsfHOKdh8XxRVKggfrfbD&#10;BsK0lQqWSci2EzgNIyVb96HvYnZJ6Fxfz9O+qI0QXTvH32e/1Ck2Kgxz5LEIlCmTgUR4CM1cAmZh&#10;UkARHkfZnBA5hx5N3SDT8QYcP4OfNZtJwaLJgfRjk/Fa7FRseiAaGx8Ow4YlofiQYfBDQpZERVOd&#10;LIU9mcAl0vgn0vi7vqKnfVFbXKBvSmxYwH9IteSbBJRliQaOM4jshEJ1x5MZPNrv6lau0Pu47n6f&#10;o3QOYM5FtN5YHBOA566bjDfip2LtXZPx3t30ZAyFH630x4blPswY/QywFAFG8Fxf0dO+iG1moM+5&#10;s3wn7KBy2QyFuPBAJyQKMgLhhkfbdHnYbKqVFEvTYQRQXGiQKZsKn/97mHTCpyDkUmFVn+dSudvp&#10;x37/6yi8u+gsrL0tGuseDMVGAvXhCl9C5qhW0grPTNQvdJsTFpwex1CoC1dlxBUO4yOciyXsAguX&#10;fzIl4msHHgcam9jnAso8lh1LiNzbCJPGCuP42ubVu6EzdXQU7t6LgvGn66fgvUVTsfH+CGaOIdi0&#10;OgibljKjXOaZQ/+FbTVp2Zc+u/j2qkXTz8bskEDotpN2Sb6A4NKuwKGS2WX5LiWy8Cc1YlfojD8r&#10;xm5RaapEWJQlxoUHOKFRimfZpoByKRvfZ0bflk4I1uTBey8IxHO/jsA7t0Ri/YPh2PBIOEOkR7m+&#10;sG1vZ8uGtgM9x0vSt2P5D6/FHN8QAqZbTlLJCJvBRHUSLIJtXrDKDI6f0nYBFDc12oqqjlK54NEw&#10;EbfJ9DvztKhSMv/yatyv6cvybTZB0LJKX5s4KOOfED6GkIXivVumYN39UR64vojtwIEDES2dnYW7&#10;2pqxt7cNba0NSH7uJdx3waVIiAjH/OhIUzIrkIYSHNW/gsLZozDXwqSjXjZURCgcZRJMAk/KRyjp&#10;0ZQxStXMo/E4x78JLr5f4FoRVvAyHBMwXYUtGO8/PwBvLvLcK+IL2Vq7Wt+o72w/XNPahL3tBKyz&#10;xXp5fj7eXbISD1/+PXovAaZrDp3QGBsg886TLxg07COF4tKdYTrhz6VYkU6IFZzzIkL5mp3HybfF&#10;xxBQd3jVZ3CfKZ15MkGrz/DD/BBPhf4L1z75ZP/XBwY609q6O1Df3o7qhmbsbGnCbqpYDUGrO9CJ&#10;luZ9eHHxYsQHu+4vH0XIdLsjwiRPZlX4cKoa4fh76cEHs7geSyh0lY9dj+gy9rFSMO53QqOO/3t4&#10;lfrFhYcjnhBrWo/mjynMStVcX9nTviitr79j20B/5ye9/Z3o7OlEW2cHmjrbUdvRgsqWBlS3NGIX&#10;1+vbW7F25QrcHBSJBSEhWDDJude8MyNCtbCJpjimYlQobXNX9Q0cwmUqpE6INPBtUEmtFDYJj1X8&#10;qWBSR7vU32pi7gTAU6H/QrXh4faJQ0MdmSMjnRgd7cbQgW4MDnZjYLAHPX1UrK4O7CNUe9ir2hpR&#10;292C3dVVWLf8MSy/4Fu4JTjUdWU0IWOW6NTDCIv5JymZ4FA9S4qmG5QQFCmdthtc7ARH9/ZSN+9G&#10;iPQZWsbbZzhK54HrC9YODPSsHhnp7hse7sbBg93gOg4O97D3Wh8cVBdoPWigmtW1t6GWoO3tb0PV&#10;np14744luD/0LNw6KZqmn6EsLMSpkRkgVCiBofAWHkQ4AgwuA8wUTaHQ8Vjzp0cTJimbU9LQfid0&#10;Ol2QxgV6wuIXpgHlX+s70JU8LJgOdmKYqjV0gOtD3RgVbOwj7AJPxwi0VobM5s421He0YndXC2r7&#10;upD96gdYfu6VuDUwHIuiwrEgJoKABTkqRsisLkY4pHC6i6ATKh2FU58jqAhkbGQ4YiN0E16uEyhn&#10;7JL7BBhBjePS9dU97fPeCMx9Qwe6OhyIpFZdBtgBAjYs5TrYZdvUhwjcARp761zvG+hBKxOAxi6C&#10;1tWKmqZaFKdm4MUb43HH5BlYGElfNtkpXzj3pVcY9Hfu7BytuzcHEzA/JExmYqB9XJ9/tmpk8l0K&#10;o+4SBt9rtS9d9u8ZuP7CtIMHurcOEJIhVwgcHemhYvE1w+DwYBdBovfifsE2crAXw0Na78DowXbC&#10;14k+HqNw2dHTjc7ebjR3t2Ffax3y3l6HF66+EQv8wrBQdwZkdqlwZ/elJyTyXjLqygadWpgTQufo&#10;GCmUYCKQTo2Lr63T5PO9rq/uaZ/nNnqg894jB7vaDx3swSF6Lfmto6NdOMLwOGJq5YTCAYbCnv4e&#10;9NPkS7103GEed8ilaAqbArCb4bGrtwstPW1oobq197Vj6xMvYNmlV2Fx5GQsiIqy21Ca8bfBbUHl&#10;jEeaH5O6CSrrXNc9UwWYwiXhckPn+vqe9nltAE5geNs0PND2yTGq0N8Ot+PjQx3426FO/Af7kREH&#10;mmEq1oEDva4uz+V0ebLDPGaUcI0SxtGhToLHfVS63v4uKlk7u7xZK/bt3oWCD9/HH35yHRYHRjJL&#10;DCJkeuYPwyWVS6HSjL9LrQSXexarQqF1bnMKqp4i6ue+jQx1XT8y1L13hFAM99XjyFAz4erEscPs&#10;h9rZCdghKhWVq4+qNajQSKgEWf8As0fBRpgOj34GMsIoFRyhsg0OdlLNFDK7TNHaultR37AX2e99&#10;gDVX/xIJ4VMw288PC5ldxoYzu1SnUsmXuetdCommYsoS3eUITyni8996hno2HRAI8lhcHmQYMwUa&#10;5TYDhWFvpJPguGpeA1qqJNGHvl7BxmUfO8GTuR/lcfocebIRJgFHpXxDTA7YD/D93QyX7T2daO5j&#10;uKSyldZU4bH7V2Le9MsQZ+GSpp5KNU+FU91gVzUwGnwbyFamyXXBpWq961fwtM9ji84rumpRVXXl&#10;k7t2Iae9AX1UnMOjfZYtWimCgAzIX3H9MOGTOh2kwo0qc3RlklIueTGpWB/7ALuyS3k3AXnYlg6g&#10;I4RWXq2fytfb342uvm7UMrusZs8oLsPTTzyD2dMvxSz/MCRM0nMZFS4dqCxTNEVTBukMjrt+DU/7&#10;XLa8rHUnF+V9clJBPs7JLsDvystR0t2IgwyDh6lcCneDBpAD2aFRhkgCdoTQHKeRP871UR0joIaU&#10;ZfaZqgkwgXeIUEm5jvFYJQiC7DAhO0RQDwpcHtNJJetkuGzsaMHenhYk7avDA4tW4Zc+eqjUJCyc&#10;NhnzghkW5cFMuZxqvZTM9Vt42ueu5WVd4lWQXeyVlwOv3ByElxThzNxceKXnYuXunWgZaGeIo4od&#10;dDyVQBg8INPejqP0YocOduAoFUyQHaJSKSz2M2RajUzvkRejPxt1KZeAPDLSa/2Q1g/xfeyDg4Sr&#10;t8NUrKWrHVVdDSg/0II3t2RgwVnfxeyASMTFxJjxt2slXUVXZZeu38TTPnctN+OvXvlZR71ys+GV&#10;k8WejoiyAkSUliA0rxA/LyvFOw37UN/fZjUv1b6cTJEAMTQeGmYnXMokBZGUasjlrVS2GKKSKaw6&#10;nVASKIXKIXYZfQutlmHy/QyTfTT9HVSxVvmxjlbsYqhMr6zE20+9jAeuvBqzAkLt6WUJ0REGmYaH&#10;XL+Jp32uWmHhBK/crESvfIKVR7Dy2Qu0LhXLgFchlwXclpWJXxYW4oP6PWgaaMPIaC/BkumXivVZ&#10;KDxMJVI47Op2MsIhAnOACmfQEcZh7jvI4/oJj8Yph11mX9sMQn7WKNcP8XMEaB/Vr6+vB209Xahs&#10;rkdFWz12M+N86/mX8eszgnCDny8WnT0JevCn67fxtM9VK8j90Cs38xOvIgJUTKgKXDAVMywWsudy&#10;ndCdzlB5Un4+vDKyMaesDKktdeihCimsjchfCR6CotdDBEqZpOpho1S5Yb624SMrthIuGnjBaLDZ&#10;fiUHVDcLowy/VEcp2siQk312M0y29XSgrrMFO9obsZdhOiUtH0t+ORuzJjpPknX9Np72uWkZGWFe&#10;+Zmp7I5aFQoudqmYFCzPtd1es0vFivPhXViAYIL2UE0NlWwfdne3EAiVKqQ+XBK6I0wCVIaQ73KW&#10;VCsCpIKqqRa7qvtSP2WNNkbJdUfJnKxUVX+NCChUdnd3opsKtr+9GfvaW7CvsxUVLQ3ISEzC8p/N&#10;8sD1uWu5GS9QlUYNrhx2hUWpltTqU9C0jeFR6+p5WqeiqRdRyYoK8P2SEry6l+FysBWHD/dTgfqY&#10;UTIc0kup6KpsUAp1hKFU9bHe/nbCJOWiivG47v4OHKahl4Jp/zDV6wBDrY5ROBVk2qeyRXdvNxo6&#10;2rG/rRU1rc3Yr8FxhlnXb+Rpn4tWtf10r8K8jV6FBESglLAXU5mkVvlclgscgpVPmLQscoEmAIsE&#10;l/ZxW5HUjK/z8zCnoBiZjfvRqxDJ8Gceysw7IZFKUYWkXr0McUoGHKPfa9mnjWUyHMrMDzBJkMLJ&#10;r9lxUjrXsSpvNHe0ob6zDVWtjdjZptmwjR64PletKGc5lajPVEqQyGsJHnXbxi6ACrUusFxwlXwG&#10;suI8Z3sOARRghO7EnBxcVVqE1/bvRWVnM9XJgUth0WZQKHQy7A3ztZNNOkmA051wqW0KjzrO6moE&#10;TklALzNI+bV+ZqQq1NYxk9yvbLKtyQPX56atXXsSw+CHjgoRKncozBMoVK5swiJotD9bvotLhcRc&#10;7Ut3becx7nUDkq8tu+S6YMvLxXUV5Xivdi/quphdEqyDNOjKAh0TT4jYnZKGQHKgUig9SBWTwmmg&#10;WwPimiPWTJ/V1dWBrh5nPn8vs8hehUnu0wUjrt/M0/7tLSPtcXqnA+arBJGMunWuVxQ6iqTX2qcQ&#10;KIDUFSpL2VUPE3BlPM72EbpSrsuDCbQyvqeE69qXm4v7d+1EamMdmgfaCAPDHdVJRdlDI/0ObARv&#10;kLBoLtjhUY1dKlt0wqQNknOfpu/YOCaP11yxts52Z/C7s4OgeTzX56Pt2nWKV1b6B1SdTxyFIQBa&#10;utelPDLtAk0h0EoUCnmER75M8JiqESjtc3u1ItdrASi4tC7gFG75OVNKC/HQ7mr8iRlmZkMdGum7&#10;pFYqTxwY1FijyhNUI0IkZRNc8lufhkdCqXAouA5Q1aR4ff29NleslZ/l+u087d/airJuJhiNpkgK&#10;iYKphMtSvi4jGNomeARNqQOG7RdsOkaZpcKjlMv8l6BkV41MQOl1seszlQSol0jV9N5cjC/Iw6N7&#10;arCVgBU1NaBNPspmt2rKNIGhOgmwAZl5gUWIrFRB4KRi7lmwUrF+jV2amvV64Pq3N9Br5We/Z9mg&#10;ZXw88ep24rmUZ3KbePkvdUGVQ2+lXkCoDCYudYyFRa1zmxTLFI7HS7nKXXBJ1XYUOMcKMgHL4y6s&#10;LMHvqncgkdnl7u42mw5tc8QGaexNtRzTri6lkkrJfzljm30WCvv7+7ifnYC5fkNP+7e1vIxfUZFq&#10;7CTrpAscLQWUwp2pltYJjCCQUrn3m/HndguTfJ/WSwUSt0up3FBqnxTNoHUdZ+8RhOyCUxBrGz/z&#10;VztK8Zc9u5DV2IDdzPzae9sJkDODdUAqRaA0CK6hIIVFKZUq9lKv3l6n7tXV0+2B69/eKvPfMnjk&#10;r3YQsAqqjQArl6oQJFMjLiuoNBYyCUMl1820U7mkRnqt4/jeMXtLcbIUSzBWcrlD6sV91UXw2lXi&#10;vJayVejz+XNyXeqn92encSnFy8VYfqc7ykuRWF+HqvZGtPUzK2S4PKAhJJp9ZYvqA1QpKZvAUhdU&#10;PT09aOpo88D1b235mb9mFljjVUY4lBG6Q5aBRKCkNIJB4UshUqol9bIiKl9XKosUcA4QBpFMfAmX&#10;glPw5W53lCxf66ncx/36XAEtZdPnCTB1mX2Dll1w8mdOoR+bU1KAbY37UNHWglZmhCqqqqCqsUoB&#10;ZvP16bFUrVfW2NtH+Nhdv6Wn/VtaZcEr9D5/M0CoJidxeYJOMP3PyYTqBAEi1dJ+eScpjZRLxlzb&#10;pGRm+nUcu4VNvZ/HqUudLDwSPgGn16UChyBVEVqFUHfioHW9Rwpm61IzdgM0B98pLMK9O3agsJ2h&#10;srMJHd0KlfJeUi6XmacHM0/mMvWu39LT/uWtOu8Sr4rcXDPdClmCgzB9fWcRTlI403adeEEgKBQq&#10;q4oxZf8OjK0gDJXcxhDoZIdSHW6Temm7IDOQBItA4rrgkmop9O4s5pLHmMLxmCLCJ/XTewWYZZfs&#10;5vW4VOKgn0/FO4lK9uz+XYSsEU197ejs7rRMUmWInr4OrmucUoD1eeD6t7Xy/NcYev7D4FDoE0hU&#10;qZN2F+OEKoZFKYeUa6d8EsOfShI7udxDMASPQp1eS4kEjYCRygmYHVwKLoGkMFnGbYJFIAmgCsGn&#10;Y9h1bBG9lhRuD3+W9gkk83murs8o534pmUoe/PnnlxXh9brdyGurQ0tPp/kxGXn3/HspmOs39bR/&#10;actNm+RVkJNkwEhxBJaZeK5LtVRxl5IJEHUBqOMES6lgcR0v32XZoWu/gND7tU+Ko3KDPlvr6iXs&#10;CpFa13uUHQrGfHoxwSyoLexyv4BSSNT2HO7PoXfLJ4Q6NovrmakIoS/8dmEe/rC7BjUdLWjqbDMl&#10;c9e8XL+tp/1LW1b6a6YUxTx5OmEVLkh0MgWDINO6IKhyqZNCVw1Pvu3jupaCwarxBKBSS36GTLo7&#10;3JkH07pg5HvU3UoniApcP0/gZBMaK7hym9a1X68zU/g6mcfye2ZwqS6znyXIXKClpeKH+fn4YM9O&#10;1Pe0Wm1ModL123rav6ztyI7xysveZidIMLhLDu7XOtky6lpXN+Xiawt5hENgSbHseJ78Gvq1agJo&#10;YZCqtYuv7XO4v5rvqeR7tS4YBaeAEkzVPFZwK4OUGirs5bgAkjoJ+mxB5+pZ3J7JLvAy+VrQ5er4&#10;JOc92fn4dWEBXq6psmk3Co2u39jT/mWtJGc1w9ywhS/5GYU8qZPgUciSglW7FEr7dtMH6bWA0Xvk&#10;s3jsaYTqJCUCUif3+8oECXsV3yvIani8hU6+1tLCJyFSV23LoOP7pWgFBEb7BVUeewEhKiJ82i6w&#10;8rjM4TKLMGm/AFW4FHBaF6QCLTsTZ2dn4/c7Kz1w/UtbcdIYrz1l71g4k2+SJ5JZ18lXZiYVU2Yn&#10;061jBJUMt2ARVObBCMBubpcK7eC6AFLXdsHqBlOvd3FdnyPwlH3qdSXXSwiNfr5gKhFMhEMqtkPK&#10;SEUSdAJLmWYhocmVSiU6Sx2rBMF8HPenb3WUSwBqmc6uIq2uWPK0f2Eryl9D5Tr4aUVc4U7KIwOu&#10;wqWFQi4tw9O6FIUn0J0B6j3yQvJYOlbG30w7j5HHEpi7uM2UhVAoXNZI6bhdwAhIqaEgUcjU56t4&#10;6jbwCo+CR8eq+CqlkoLlUpFyCJfCpYVVgUSo5MPSt9FzsQsoDSGl8thMHqPQ6Wn/olZY+A0a5Dc+&#10;DWM27MKl+SqeaPc2t+l2G26pjvZJJQSVFEXmXsAp1Gk9jyfdtnF/IU+4umAxg86luqAxv+Y6Xkql&#10;EoQA0WuCc6K+hx1H+Awk7suUpyI8pkwELH2TA1YW1zPVXWqVruP42o7hehq7p/2LWkbyozy5A47P&#10;4skWOBa+qCY6+TLTVk4QfIJDsPAYQaVu4HBpYYlQWVbnWtc++R35pVK+L5cnW8AogxScOk6wqJSh&#10;MJdNeKxuxeOVCZbzPcVc1+scfo59Bt+TKUXiUuHOABM8CoPqrn1Z/CwplyBM5/7tm6le3K/uaf+C&#10;lvXXU71K8l435dDgsCreUiypk5UAuFQ4FGBSLkEntdKJM9XSe3gi9R6FsGyeRIWwasGiz+DJdyuR&#10;ljrpAs4yO570T5VR27mU+uXws2XCFW61zCIgqtoLapl2HVvser/gUXgUXDpOypbK9RSq2HaBJqi2&#10;uCDj+9L42qNc/6JWlLWABrjBAJH6SHXkiwSUyhDyYDrB8kDme7hPab6AsHXus9DF90tZtLTObRbm&#10;eIy2S/EElWV83O/eJ0DksxRKpWqCQccKSvNWfK2uEJdKSLRdgEkNTZEIkIDRvuSNznI7l4IpmYAl&#10;U63SeIxgM+DYPcr1L2p56X80/yNIdLKkSFanolKYOScEAsLSfy4VGgWGbeN+hVCtC4Rsvj+f73f7&#10;KgEmCOwzeZyUzEDlUtmloBRwgkpGXJDJ0+lYfZ4dw88ScFoKqlTCouxQny2lSlrH/S7wUghVprbz&#10;tRsqhUOtCzRBmMLjkzd44Pqnt4KMOKrWfjPrUi4LTzyJCoHK6BS63GFP1W6dYIGh8GgVe4ZCQSTV&#10;0TadVIW+CnbVtQxOdimRKRePE1A6VnPD9FpqqGPkswSvyg/yVZaJcru67efPEuAKuwWEUEspWgah&#10;EpQCUMqlnyOoZOgNRu4XkFItKVaaoONxnvZPbvnpL5lqyW8JMIEiNRJcgkwQmCK5oFEXdFIN28el&#10;jjOvxRMpI60TberF9wkMQaIwKAW0gWceL+VTaUI1Kb2WWqkGpiRBpQW3P9N2FVIFobpA1+cq7Aoe&#10;JQD6WXkCTT+fIOm9to/vl5KlcVuWoCJcMvvaJ/g87Z/XntlT89MpGellJ2TxZCgMSqUEikCzeVI8&#10;gTLWplpcKquTKkhFtF0eqJDLAi6lIAJQ2xWi9B51ZX4aihFg2q+wKzAElGpg+kyFyjzuE7BuZVJ9&#10;SmFSUKq8kE5AlDEKPIFhdS2up1OFBJReS7VSGO70GfJVVpbg/lQplqvL9Ou4bZ6w+E9t3X3tzxc1&#10;1X3y24pyBKiwmC4guFRXVqUQaKUCwqGsS6phJQYBIxh0snmcQqHgcZtrUw7CIRUr5XbtExCWJbre&#10;L9Dk3QSjwpROuoCzz9D7CLi2pXCfFNHCm+Bh17q2yzcJtiQuEz/iNsKTst6BSNv03ZJ4/FZu07oM&#10;/ta1zneU+nraP6cdP9T5zdHhzjTdZaZ3oBPb6/fh5/kFOC2dJ1izCRTyzC8RLveAsRlzF0juoqX8&#10;k7pgEQQKTQJLkLi7QJCplhLZNi7l38yE81i3YZc6SdUEjz5DZl0/R2UEqY3eK+9k2R6XCnOpgokg&#10;qRtkNOuZhCdF7+H+ZO7Xz3dnioJTXZ/haf+c1tfT+dzgQMcnujeWrlI+MNSFfZ3N2FK7F/FFRfDN&#10;IkAKje5ygU6yKQ5PsE6+YFDYc4OlpVsdrDLOY9xASZ2kFoJH4dU69ysE25QYvkdqpXCok24eia/N&#10;iKvzvVI+qdI2wqP9mdpOSNw+ym3a1RXydJy+QyKP0Wt9hgDd8iE/h68Fnqf941tjW+PFrR2taZ1d&#10;HXZvrMOHdIvuLtR1N6G8rR4FLQ2ILy3D2GSCkaITrhPNkyPFEThWX+LSPBnXLaQRLgFhcAksLbld&#10;ZlsqZADpWH6GgcZ9VtDU53K7wDVYCIl8lCkju96nz5c302cqzOnztK7wJ69mHozvV/U9me9P5GtB&#10;lUQYtxKyLVI37tusdXaZe303T/vHt56entXsR9q7Op055rpYdKDHLiK1e1l1tqK4qR7r9uzCsqpK&#10;fDMnC6emEABVtQ0Kda67l1INnWC3OqnrZLsVS1AKDjvOdaygUVfIsgIolxbuuF9eSqBJHbXPDDi7&#10;IJcKJQoWHcdt6oncpqKplpvoqQSV6lpSqG1SO3aFy830ZYJNquapc/3j28BAe0hnX+d7gkp33VO3&#10;a/n69Mwd3bnPufdVV28n6tpbsbu9BfnN9XippgrfLynCGRmChCdcJ15wGSg80QJIsEg9PvVchEsK&#10;JNWTb7JQylAr4GTiTY24bjDpfVwXbInsbq8lM27bCJ68kqCRsunnyJwLFMEmaATQVgKk1xYK2fV6&#10;C7vCoEHF9yW51j3tH9sGBnpWDB3oOySl6iJYPXZJvHNFcnt3B9oZKrVN1/nxOL7utFs+6jHCOU11&#10;dq/5kEya/BRBwZMtZXHPOrBQJkB48uSrlBQIMsEjjyUIt3M9g+9TaBIkMtwKcXq/MlKroPP9Cn8W&#10;IvlayiN4BJ/UTRV5qaP8VhLBEah6bQrH16Zi7AJT3dRO+wijQqleS9087R/X+vv7x/T3d/5FN0bT&#10;Xft0uVVvvy5v70IroWrubEdzRwdaFC65Tfv0wIG+/m5TMfXajlYk1e3Fg2WluCgrE6cluyCzsOZS&#10;BWVqUg339BfzQtrOLqWSMRcgglEACT4bxCaQUh29VhlDIOm1hTmuCzApkT5PoKirxqUyhHXt/4Dh&#10;7312Gndlj/Ye1/s2ct8mbtf7ktg97R/X6KfWDAx0Hx8mVHrAk3MfBedeCj1Urk5CpRCpLgVTV9iU&#10;svXpGT2ETfe4ataT97taaf4b8CI92S+oZDMyMnB6kuAiaNYFgQsUqYeWgtAyNe7TiZfayDsp/Bl0&#10;3G+hjt1KBgTK3k84BI8Kohba+HkZ+hxBQ1jUEwnOxvecbHA7t8t7rXuH2wSaANXn6Fhud3dP+8e0&#10;2tpa78a2ttf06F8plaDSlcj2NDCGQfUO+jBnv+7lTtj4WoB1dsubddud+aRknd3taOpsQYvCaG87&#10;Dg53QvePX8YMM2TbZpxgvoZdPslA+wx0gkjLrTzZgsc8E9fNJ7ELjs088VYU5XECzV6za8BZYU+q&#10;J7ASCY6OEzSbuL6JcKlr/yapFLuOkWKl6j38fEFl7+e6p/1jWllr3W01bQ0de1tb0NiuZxgSFiqX&#10;ANM9Q7vM4LPLewmoLsfoO9B1oZnbDDwe0/+ZcNlN468n7+tOzLrv+662Fjy+g75M04kTFfIU2gQR&#10;QZFKWTlBMPG1kgDbz5Nt9S0ByX0y4G7fpTKC9gsqA0lwcCllUlcI3Kh1F1jr3+Z7uNz8Lo8nVMlS&#10;Ne7XewWyqRy7PsPT/uetq6vr9JqWxhd3NDWisrkZu1pbsaelxR5c3kNAdKshey7PcLd1e3oFPVl7&#10;RxshFDzdaGE4bOlop9kXjHriq/M+3RPLrYAKqy0EcH9bE8pb6vDmnt2YtJ0ZoQCRFzO4aNDlmdSt&#10;PMGllRV4jIZkZOwFk1RLIKqmZgrGbQqjVlpwgabPlCpt5OfIQxlohMrCJbcbSNyu5Tatc7v8m6r6&#10;ydzuaf/zVt3WvKC+p625gyq0v70N1S1N2E0F20vI6ghQu13qTm9FWIaHBJeey9OJEa7rTjFt3W2E&#10;hse5fFhLWysa2BVGe/p1lz/nCmbdOaaTcAkyPUVsZ2sjPtqzCwl5+QhL3IaTVGJQGcMyN55ggaNS&#10;hnyVIJOJNwD42l2ikFJpqbApk67wt0UgCSqua/9mKtUG9q16re1c38J1UyruV2iV/9NrSyQIpbyf&#10;p/3P2462lieqWpuxs60ZjfRLuh/onvYWlDdTyQjaHoJSR1Vq7mpnlqiHCXTaY+jskXVUMamaHgnc&#10;xfcpDHbS5Ld30o+xt/I9CqX2oE6qmG5Z1E11U0jVE/f38WfuJmRlrfV4akcFgrYrIyRcUh2bwMd1&#10;t3GXqvwvXWAonLm6KRK7vJQBRoA2Uam0FEACawu7jhNE5uf0OfxsKaO6Zars2u5p/7P27G0PL9i6&#10;cVNLWVsj8pqakLNvP2pamtFGn9TKvpPrFQ2N2NnchFoCJ8A6CEW/nlAhyOwpr7ofvO7YR49FwHr7&#10;O+1uybpLn1SqmR5O4bBLiQC9mEoYuj23fFwHQVTXfbMqWxuQVl+LWwqLMSFJoZBwmbknGGayuS6/&#10;5Q5fKhtIrQwkqRYVSV2v1xMohUZN+rMskF1ZqHkrriscqsovGAWmamrucGozJ/jzPe2/377j5XXy&#10;3HFRT94x6fJPXrrjUaRkZCNj3z6k1tYit64Wezqa0E7AWhjq9re2oYqA0ZsxE2y322lr7LGXkOnp&#10;rnoQuh5Bp+cbmpEnMLpTjDyYjH4Tla+pQ2FTw0kqzDr1M91dRtB1djO88vP28vMz9u3B1VlZ+IYA&#10;s3DHEy54dPIV6gSP6lIbBBS7QpzCocLdhnfYqVZaF5Tap66QKBVT30b10utt7DL1UjVBpVAqsAxA&#10;dk/777e4yMifxE6KKkmInIxFIWfjvguuxvN3LcX6xCSk7d2F/MY6q7x363nRVKtdDJ2lTQ2ooPGv&#10;Y6hsVE2LXT5rYKCDIVJPsHDudaXn7MjYKyTK8EvtGtpb7TEoUql29i6afBl/7VcZQyMC6vUMlUX1&#10;+xFfkA/fLZtwwnqFMwHFLrisc5tgUJhT17pboaRMaYRD5QUz/1I9KZQgYpdhF5wCSMVcd0iUsin8&#10;ym95PNf/rM0LD10dFxWO2KgIzI0IxbzIMMyPnIpbYi7Do7+aj7++/T62M6MrIExSrEaCobC4R6Gy&#10;vgHlBE2Gv5WqtI/bZNL76L301IpBQiYjrwKswqAA0tNa9dzEdiqZIGtw3bZIpl8PKdBNcPsFmkHW&#10;SSVrYzhuwNKSUngTMgth5rUEi6Bgt7laDG+CRgBZSOM2hUOZdA0n6T025KP3ap0hUOokoGyoh+/T&#10;fnkvfZYNIXHd0/57bab3uCtmB/tkxkYEIS4mArHRkYiLDmePQDzXEwJjcHP4pfjDg48jZ2c1dvW0&#10;YXdbC2qpKjLiyiSLGxqwg4Z/fycVidvkrdoInx5Lp1tCOve56rEb3KrOpVCpcUl5sQ7LGNsYbpvR&#10;REWT/3KeKNbBfe2Ekb6O7++kh9MtJlP2VCNiIzPJjwiF1a+oVApvAkTrVhzlPkGjbopEaBROpVIa&#10;d5T6qecw3Bqggorvd5t4eTrV0vSZeu1p/702O8Bn1dwgP8wJ8IGW8yJCMDcyFHPCgzBXT60naAkR&#10;EVgUfhZW/OR6vP/MiygoK0MVjf/OVpr71hbsaW5BTXMzqgjYLikXw2M7AZIydcr0U4lUTNXSirGE&#10;pZ1KJVWSL9PzdpzxShl+hVfdDFfPRdT0HoXidpvu06kMlL2pqxWrmFFesnUzxm9cjxM2Ehx1wWPh&#10;kOCYWedrVe2tck9ILFxqH7drvpaOE1w2nKTXAo0w6lh1hUSPcv332o3+Ey+cFeCTODfEH7NDAzAr&#10;yBezAnwxJySQUIVBoVKwxVPREiZFYf6kGNwaMwNLz/sx3lz+BDKqylBOwAob9mMHM7xaKpeyyipm&#10;m4KujaFPA92tVCYZf5UdNFw0QA+mupjufaXShT0WhdB1cl8TwWpqY9hVvUyFWcI1fKCf73EeQWwP&#10;fmJ4lZL1D3RiH0NqXF4hTt+WTCCoaKqPaZDb7auU/alLqTQ7QrMsNKYoiBQCrcZF2KRQgskA5bpC&#10;ooaeBKOn/dfbDb5jHp7lO+Ho3ECqVjChCvbHXEI2mwo2O9AXcZHBmD9Z4VGghVmYFHDzQ6JwW+A5&#10;WPmjudiSnIZ8Alba2EAFa7Y6WC3D5i76s13yZ4RERdQWhspmQmPjlQN9hEVDQ5o2rSk7elSKOr0W&#10;gVPSoCp/C8Ok8xQxKZ7uuNzvZJaEVLMxOqlmLVS1/Z2NeK20Aj6bCNgmwuGuWwkqhToBY9ukRHxt&#10;WSCXCpXqNu2GEFkXbK73uE29p/3X2g3jx4fM9J/4+hx/b8zym2h9Ntdn+/uAoRJzqGICbA5BE3Dz&#10;woIIXyDmhoUgNjwECYRsYXA0Hr70J3j5oRVIS0tDSV0tymm8Zfr30kPta2ui6W/CXjP5GiJqdzJE&#10;+ixNOuyj51IdzAFHTxbTg56cISJ5MYVHDYZr3Sl36Dk+zvwxhU2boUH45O9aCVkVIb+lMB/TE7fi&#10;5A0EReolYASchUdlk1wXQHrtzjwFmw1gK6QSLBuDFHRcF5Se9l9r84L8lslnCSgp1yxBxm7eS0pG&#10;uGLluRQaGSbnBNKPhQVyGwGjws0TcOzxYaFYFBqNeyZ/G689tBpFuytR3NGM4kZmllSv/VSx/YSr&#10;hqZ/N6Fr6GhluFTFXlV8gsQuYy/I7OGbeoSdhoikbvRpWtftup1JigSNXeql2tkAtytEGnzc1iY/&#10;RtWrpVq+XlWJ8ZupXBsFjuBywyNlUidA8l4WBrXfBZqyxs3s8mRuFfO0/3yb6T8ubF6o7xsEDFKu&#10;OQEOYOqmXn5On8PX80IJEmGaQy9mhp9AxQoyKllsKEELDTJVmx8WjsUBZ2PVT+Zi87oNKKjfj6KG&#10;eitV1GuMkX5sL1VsH0OnCqnN7QqXTkaoDFFwmR+TkZeKHeg0H3ZAqkalckKpU4xt4/uVcQ5y+5A9&#10;ZV8JApMIbte6wm17bwez2HoszivCNz4iVJqiI6WSmtl0HcH2vrNU+NvgqptpXds0AqDyhZTM0/7z&#10;bU6g7z3zgv1GDCiB5epSrc8qmEDT+twQP4NJimWQBTNUsgu0uLBgJ2QKtogwJARG4tbw8/GHhLuR&#10;vC0RxQyVZU0N9F9NBpiUrLalBfv0gHJ2+TNN05EiybD39tJfDajKr/FKhUuqlww/u8YllW0qc+xR&#10;Ntolg08PZ5DR9BMqp8TheLQuGv76zhZk1+/DnOwcnGqTEalGKmGs16wIhT6uK9N0h0QVatWlWu4q&#10;v6f959pPx44dP8d/4nPz6KfmKdQRInVTMPqtuQEEh0v3a+v0Y3NcSiaoCKfrWIFGZQunelHBlBAI&#10;snn0ZQvCp+C30y/Ds/MIWXIqSluoYgSshplkPY26hniaqF4NNPn1qnG1cptKF8oQZfoJkh4XfNge&#10;MexU++WztF1FWauhGWhOaBV0lhTwWD39Qr5Olf9u+jQZ/70M1Rv37MLPsrLwta0MlwqDUjHzXgqN&#10;hEmhUD7LvJnUS8dwm6f95xpP/GIa8x7BEUtQrIdQgSIY4mTe/QiN1Mrg+kyI5PpM3wk0/lIyZpUE&#10;SRDKm80NIlTBDJdRoYiNDMEc7p/D0BkfFYl4nxjcO+37ePe5l1GydzfKWhtRwsxSxVfB1Ep/pGk5&#10;UrSdjXWfgqcZraqH2RCSgdZHT6ZnIGqGq56wr6fu95u5d47jsk8htAcHR/Qw9V4C5kz/0fMWpXCa&#10;DrSfiUXW/lr4ylcpU7QQSbiUMVonXFIwdcseuc/T/nPtuV+EPrrsylAsmByEWfJcVK9YhjcrRQgq&#10;GXqFSUI0j/DMo1pR6azP9SdI1rmdcMl7GWT8DFMtmfwIZpORocwqA6lgNPxcnx8ahQTfKXjgvB/j&#10;3SdeQE5FGSqpVtWtDI80+Cqg7iNcNcz2NAN2H2FTEVa+SsNDet60lOnAYBdGD0qdNLffmc+vwXCN&#10;CHR1y685Cibvpif368GdNjmRaqifoYFxlUA6qIw7CPmHe3bihxmZOElKpomKAslKFy6o3N3T/v9b&#10;4dLg23IfDjyQ8WAoPlgQjTVXRWFhTCB9FYFiqFO30GfrrnDoK6gc6GarXKFtgs9UjfsIpTLIOVRA&#10;K11QBaVac6lgsVFhlnHG0pfFR9KPEbKbw8/Go1dch1ce+T3yKypQRagqGSr3MJOs72BmScB2MtNU&#10;+UITFZUMqKC6m4mAhpukTAJseEiPT3Ge1aM6mtRLYOmCEgORxylsqryhYScVbO2iEZp+lTcEmhKK&#10;GkL+dEU5zkvaihM2ECwpmZl7KRoh09LT/t+t8C6vbxSsGLu6YMVEFCz3QemqAJQ9FoMtt0/Fkssi&#10;CIEMO0MbQ1ocFSdOZl2ZokHGsOg2/gJNodFUjTApEdA2wjWX75tD86/a2DxCZhklP9cBzMkutZ4Q&#10;Go754ydh1dVzkZqaivK2RhQ3N0LTq/dQyVSl1+RBzb6oZZf539vcghZ6tKb2FvNWo6N9OH6ky+aQ&#10;6cGcmt2qh3FaeCRU6nqGtTMzQ8+w7sUI39PBMNlIoG16DxVN6tjRw8y1qwVba3fDb+MWeH30nhMq&#10;NeNiA7un/b9b0fKxv85bNnZP3ooJyCdgRSu8UbrCByUrA5C7NBrvxcfg4YuoMCEuBZNZl9l3qZmF&#10;RQPMBZtUS0NFLtjM+EvxFGIJlqmYXhNW1cfM+Gud+8yzyZP5R+GOqEvxp9sfRFZuDqrbG1HR3GBK&#10;1ki/pHn5msGqkKkLbuXLKvbXWU1Lpl0Z5QiV6fAow6C8litc2nWUpl4OWM7zrXtszv/Bg7r0rRct&#10;TCRaNCzV65QvuglnIzPLXVTOPxQVY0ziNgJGD7aF3dP+7y3rO14n5y8fsyR/xXgUrBxPuLgkZEUr&#10;J6J45QSUrJqA4hV+yH0kDO/MjcCD5zOkhcqYMwMUIIH0Xwx/CpVSMiUBjuEnYHxtwLngEkBm8nm8&#10;ShXuskUsvVicvJirLjaPKqa+IDwSC4Mn4/6zf4CX71mOjII8lDbVo4zmvoZqpgmJupKokaqli21V&#10;6VcpYz+7U+nvIjRdOErA1AWbzLxmuqoIq+xSg+OCTpDpCfyjIwLN8WyaidFCgDt6NWapqr+GlFot&#10;u3xlVzUuT0n2wPX/agyDP8pf7lNSsNKXYHk7fdU4AnYm189AMeEqW+mPEobLsjVBhC0Gb8yLwd0X&#10;RyE2OsQGtGdLtYKUHQokKRiBE0QWNmX4teR+dpU4LFzqGEFG4JzyhcIn1cvAcir8TqgMwoLIKMRN&#10;iMKtkZfh/ZdeRXXTfpS3NKGMoFU3NdgsWJn8OmaZNp+M0JXW1VPNWq1UMTLSzi7Dr/CoYSJNWHQB&#10;RqVSiFSoVDmjX3U0+rZ+jWVyvzLXmroGK7zqHhi6RYHKIZrIqGk+rj+jp/2fWs5Kn9/lrPZB3ipv&#10;5K4aiyz2fCpW4UpvgsS+YpzT+bpouTeK2UsJYtmaQGQ/FI2//GYybpkUjJkBKjnIT7ELLGWWVDUB&#10;N8/VYy0DdUKigWXH08fR9MepHia4gphpCiqGyHipmEog3B5HPxYfEYr4oDDMPX0qVl21CMmbt2Fv&#10;dxuqaPB3ELL9NPmCy+aSMUzuph/bzX31VLY2wqFM8Si91bHDfQyV8l+O31KGqQmLllFyvbvbqYnZ&#10;fDPCpKfCdvb2GLSVDQ1oZbg0daNquv6Mnva/t8RHx/8kdal3eSZhySI8WYQqmyGxYCVhI1B5K8cy&#10;NPqgcDlhY7gs5jGFy8ezCzZ6s1X+yFkSjjdmReK3ZwXhRn9fzBI4NPuxhMzUTOGSy1kMk7P8JphC&#10;OeqmfYSQIM4hhOo2hBTgwOkGTWOXyigNrqgIJERHYVHMVCwKPIc/8yp8+NRLqNy3B9XMGqubm7Cb&#10;Zr+OHqyll5AxpKny30DgNIapjHBoSHWxdvNiyhhV2ZfRHxzst3AptXIbf02nHqLaaZyzo1PDUZ12&#10;rWY1M9Ym+r4eKp3rT+lp/3vLXD3xnrRVPh+nLfdFGhUpjWY+lXBlEKRs+q8MApbF14WrfAmcQuY4&#10;mn36MZn+5ep8vXwsSh8LQPajk/DCz2OwMDoIswiGmXdBIiWjSmnISImAM/jN7QyPMv0CyLyZvJs8&#10;G98jMFVfMy8msFyZpUoWNgs2MhwJ9GjxQaGYdVooHjzv10j9aLPdqklZZbXmjNEvCaoeeqmhoQEC&#10;0o1Ghrh6K9C2W8niyCGVJDSHn5ARqKED/YRLY5WO79LV5PJieq1jBJmNVXZ3YqcG3hsbPHD9n1qc&#10;/xnTln13wvt/XRiIlKXBBMsXqQRmuzrh2U7vlc6eQzXLIlQ57IUrxzFkcp1A5S3ja0JYRCUrorIp&#10;uyxbHY5Nt03GiitCsHgqDTpDnhRLSuUMKREiwcXuDC8xTKqOZqUL+TVN7VGtTCBym2pkyiBD+VlB&#10;zCr1GYKVn6seHx6C+REEzTcCi4PPx7vLn8WO8gpUMXTtImCaabGLxl8TCzUkJD9lF4HY4Lie9tqB&#10;Q1Qw+TKNR8rcOzMq5M2UZdLEqyRBmHTjlQNUPRtmImw2759h1vXn9LTPttk+4++d7TMB8/zG4oGL&#10;J+CdOwOQ+ri/QZWyzAcpy/2QvGwCFW0C0i1kypNNNNByCZwgs9BJuHIJm1SteBk92TKVMiZSySLw&#10;7E+jkEA4Znp7O9N3ApyShSmU1Emhj+ufHcv8NLuUqkndmATM1nFm8KWGUjV6NKpZApVMn6HXCWEE&#10;LWgSFkw4F39a9BD2SlkIyM6GRlQQtBqGTF3soQs9VDzVIHYdt+3jcV19nYSsB4eoZDL3o/RaKl3I&#10;9EuxND7pzKiQH+s0yEZH+62U4fpzepq7zR4zJnrWxHF/ne07AepzfMbhoW/74vW7grFhOSFbHYB0&#10;LRUu6bm2018pXMqT5RAy+bJcwlREr1a0yo+QcTsBE1SlK/wcwJafyYQgFB/dPAn3nBtoU6TnhTEE&#10;usoW5smkZAadK1s0RWN3JQRSNgNQJp+QxkWHInZyDNeDrJAbS2+n4SXzamH0ZtwWF0Jv5jMVS3+8&#10;AClJ27GH3quaWWMZVayKIGl8UkM8Uh/VvOpUhKWH0qzV0UPdODLSY1eIO3UwlSekUs58fl0JrjqY&#10;uzam7vqTepq7zfEeeyeV6+M5Aksm249me+I4zPEdg7vO8cHzM4Px0QPBSF7uj1TClUxwEpedgUSG&#10;wSQqVpoLMilYDpVLtbEivi5YOcZCpzLLEgJXsoJ+bDX92vJIvDk3FPee7YAzkyBZKcJUy5m+4wbK&#10;IPvMa4NPxxEcZY5xmsNPpTKo2M2PBRE0rqvSHx8eTvNPr+YXjXjf87Em/n6kZ+ahso2hkma/moDJ&#10;L8n06ypuXRiiGlYdM81abtc9LRQqVe9y39xOA+M2o0IqxlAo1evpUXj0KNf/0maPHRtx08QxrxEu&#10;Gxt04HIAm8s+j+sLQrxx9ww/PPkTX3x0lz+yHgtGOhUqiWEykWFyG3siodpOuDKoao6SqfDKsMie&#10;Z77sTJcn43apmDLQpWF4Jy4S950X6JQiLDt0hUjCY2bfBsUZRvndND6pkGmQucKkZZOCj68FlM2+&#10;YNfQlPu1DS+pnEHo4gOicfuk7+GBuffgnYIC1PS0oIlG3+bx0481drXYlUY2o4JLlS10faWuEj80&#10;2kWwdGMV+TDH2GsoSdOwNb9MgLn+rJ6mdqPvGQtmB/kNzVOF3R0W2WcRtlne4zGXPmz2RIE3HvND&#10;JuK+c7zx0g3+2LIkBKmP+SOFoS+JYS+RvmwbzX/SyjMYMk9HJlVKpl/jk4WELpdg5awgYAKOmWjB&#10;UmadS8eYkqU+EINHLgrGTB/N0RcohEM1L3UC4h5C0tx9x/A7aubuAktLG+tUeBR0rm4Q2nYqHJVM&#10;SpfA7DLWLwIzL7sJy9ZvRmZ3M+p7CJjdekCzLZrR2tmKXoZLeS7Nz6+rbyJsba4ZFCq8OmHRzD4z&#10;SymYbqLi+rN62i/Geo0jQGsszFAtrOakEyjlMtAcqKRgeh3LzG1BqB8WhHnjgQt98Kc5gfjoIX8k&#10;UsVSqERJAo3KtGX5GGwjWKkEKZMJQZYMPbvUTH4slyqXx9CqepnGLVU7y18ejg8WRmPJ5aFICPV1&#10;5oXxe9n8fGWDBE3bZgl+QcUwqu9lXd/bslBn3R0+9R57LxVRIVOwmXqFhyE+IgQJwVHMQC9E7M8X&#10;4q43P8Rbu2pQ0dFoA+C6QlxXKGl4R4ZdMynqmlvQRuj6BjoxNCjwdF2lkyVq6Ejzxlx/Wk+b6z9x&#10;EU/YIedkOJnbp77GdeI+VTOuz2OPD/LBoqgA3DI1CLdN9cdDl/njz3HBVLIgAkYloyoJMAONIMmX&#10;bWNPZ7jMcdXHClb4IJchNU8KZmGSfozbVYTNejQc78ZNwkOXajKhq8rPkBnHZXwEQ5tqZvp+ru78&#10;Mzhdv8OnU320j/8Y86KjERs92aByQilh5WfEKSGQ4dfVSRFTMO/sH+DGO5fh9tRMvLl3J6ram7CH&#10;Zn9fS4sNWusC2z4CpPn3dQSv224LpblgfdzuLld44LIW7+V1ZnyI33L9gc3HKN3nCTFfQ8CcUKOl&#10;s32mt9RsIuIEIE/agqnRuOP8Kbg1JhALQyZg2WXe+PDuMGynH5OKbWdPJDBbCdVmhsjNK8804DKY&#10;ceau9kMhM1ANMWVxew735xO0fIbX/GXjuY/wrYrEK7OjcEuEL26cIMAFk/N9TIm4dENvg9+CzTyj&#10;A5ZCqGWdhNLMvut9saryq9ShdfkygaYyRnQk4v3DccPU72HG4y/g2rwCFHU12X0uNG9sT2urXbCr&#10;IaDh4QG0t+uOiK6LdLntAE2+vJfrz/vVbrN9fOJ4wgYtxLDbTFLzMw5M7u1OqHGAs7lZ7LFcj+OJ&#10;iQ8PwMLJwbhtWggWR/rinrMn4qlf+OGdOwKwbVkgUlcFIJl9MxVsC/tWwrZtma/VzTK5nr2Kakbg&#10;8lYQOMKobFMljdzl45hxct/KYGy4Mwp/vD4Sd82Q8kip+F1l+MNU4+J3VfhU53f8tOiq72wq7PwO&#10;BqUA0z+RCywbSnJ3V3nDqf5HYnb0ufhF7G245pVXsbwkH/lN9TYLVjMtVLrQje76qFK6bE3TqJ0B&#10;bgcy15/3q9t+5uV1GrOnR+JClbbzv1ddf2A3QFqq68ToBFl5wHXSdCKVuUklBJ+O4/44ejGFy8VR&#10;/vjtFB/8/kf++PCOICQvD7RwmbwigMrlx6UvtlGxthGeVIbHjJW+VsYopMIVCC5mlrn0YfkGHMEj&#10;dAVrArD1gVC8fFM47j4rgN+FkPD7KqOMjww22GbTJ34aDj/TTb1c/zAWFk29HJNvl8FJ9QSbK6Oc&#10;F8ZwHBWFuKjJmB11Nn7zi1m49t21eHH/TpR3tzj3zWdYbCFsKrb2DOjWnI730lVErj/xV7f9etzE&#10;X8zy9dsbxwzRDZfVi4IdHyIjbGBZaHH+683rWPikcui/X2Zb6zxhKmhqXrwGqeeG+eFmqtktUYG4&#10;I8oHL14bgs2PhjJE+hIuH2aXfgRrAtVsHPtEbKVKbefrHEIkBbNBcikaQcum8c+hH8tdfib3TUTm&#10;ciYPD4fj91eHI54/60YfwiRPpoFxfm+FP7f3mucam9T3czyZ4HJe6/vPnxSBuIhggiUFdECbG8iu&#10;GRmTozE3IgJzo6IRHxVDICfh+h/Owq/eeB8ZDJV7++jF2nSVeItdU6lM0X2PMdef+Kvbnou97bal&#10;V/0K80NldAmY/mvZ7b+aShA/NcIunpjNE/G/hhfXCVJVXTMcPrNNc+Njo0N5cjT3igY83B83E7Cb&#10;w3zw8MXj8eaiQAuVySvZVxASgraFymThkqAlEp5krmfI7FO5Clb6McMcb6MAWSpjLKcfk8qt8UEy&#10;Tf+rc2P4uVStYB/MJDw23TpCl6wx03SprDPdWr+DoHK+r+PJ1LlPiUKUxikJleplmrpNNZ9NSG1A&#10;fNIkxMZEMykgiEGRmBl9KeLvXIFHExNRQsiaepw7TeueFZqPf3Co66sN1/Do6E9HDx3aOTjQj5rM&#10;Qvxx4X1YMOU8/oGdueuCyiboETR31Vth7+///frP5zYLJ86sBifkuGtTDDWubZpas2h6BBbPiML8&#10;SD88+E1fvLkwFEmrGC6ZOSpEbmdITCU0m6lg61eOQSJDpgbKU9mlZoWr/OjLGD5XjLEZGVK3opUB&#10;3B6OrQ+F4t1bYvD01dFUXV/MVMIh5dGlb/oHIFz2ewgsdlX53SHSvjMVzMYseYyuPNJFIvZ7feb3&#10;nqsLRiZPsR5LNYsLY/YZMgVxF1yLv7z0JroO9KNveBD9NPajX3W4hg4duvXgoUMYOTSKQ4cPob2u&#10;Hq/c+TsCE8X/7iAsiIm0GaVzCIaFP6Xrn/oaeS/+wRVueEJ0qZmmIs/V/SF00lyhx5TQBdncEB8q&#10;AI3y9EiCS4CDx2PVD7yx7ndBSGLWqKEkzR9LW+1vXkxwmScjdBnyXeyFq4NQsCoQmYQrnSqXR2Wz&#10;Mcs1ftj+cAg23BeJ1+Mn4YFvBuP68WNwk2pyGmc0deV3Nj/mZLvufwSVWKzzdzLY+N0VWvUPNoee&#10;zoHPn+9jBk0AE6bGYP7U6dwmeMOQEMLM8usxuPniOchIScfg4UGre7n+zF+91jJ48PL2A0M5fcPD&#10;GCFYh48cweGjhzE8OIicN9fi/m/9kP+dU7Bw0nTEh4UZQFKiOF3t4/qvd8InwSF4uhYxLob/7VzO&#10;4YmYR8js2kQqmEKUmW2ux4Yxs5xO/zI5HIvOjUTC5EA88C0/vHVLGOEKoQ8jVAx9yVwmE7QtXN/M&#10;9SRTMWdIKZdKJ3OvMJmpGRjcVkRFK3/Mn/uCsPa3fnj/jkg89bNo3EyVnDlhvP3s+MgQUyFHeV1w&#10;sTtDRoKM29jNO/K7m78M12RE/oMJOv7eCpMz5e/kT0P1D+IMii+MnoR5vlGInXAeXrhvFer37frq&#10;wtU5dHBxz4GD6Bty+uDwCEZGHcgOHSFkQ0OoK6/COw+twOKp52CWD0+O/pgal9N/tRSJS0vfCZOU&#10;yy4NI1zzongyCNEceh+FVfM6PDmx9GB2txspHdVPnswugo0kmFNCccs5wXjmV8wglwYjZXUAEumt&#10;kqlaKat8CNwEqth4ejPH9GdRxSx7JIAF3C9PlqN5ZJrPvyqA28Kw6XchePuuMPx1UQxWXBFm9TkN&#10;KcXrO0hJXRfrmu+Scrm+56c1M65bQsBsMi6CoVKXuqkexi5fZsNPApF/C/NpXMbxHzE+kP84QTO+&#10;mnANjo6e0zs8ur5naBTqAyOHcIB9iP3gocM4cuwoDh8+goOHD6OrvRNbnn4Vd065EjPHKQtTFukA&#10;5phfhUueLPoRKZZUbLY8DuGKi+EJiabq8T/fLt2n75ECGJCEyq7wMSD5mVOjkHDedCw8OwqPXuGH&#10;D+4KR8pjYTT4Ex2DT4i2rRJgej2WGec4QicV80MRQ6pV+1d72yxZjV2WrfbFjseCkErI3r3PHxse&#10;mIw/z56KRZH+uGniBGbEfkhQ4qFwrhAumD4FitBwmxTNlgKKYVzZsxMu+U/D9zmdv4t+H82+oFqr&#10;+q+yzoLIyK8mXN1DQ4u6Bw+ga3AIPcMH0Uvl6jkwTEOq9REDbYRgHWKn6ccIlay3vQtpL7+D3337&#10;Kszy5R+V4cCMbzR9WZTuIhhul+PPMdAYOnkSFEbmMSTO5Ymxuw/yJLgzUTPJShrcF19IHRg6dSfC&#10;mTxhCRHeWPlDX7x3byAB87ewmLzaBymELInhUF5MKrZ15ViCNwFpDI0y/QUrGRoZIuXJVMIoIWT5&#10;VMH1jwbjvftD8M7tk7H0W/yu/vReVDIBouzSLhBRuGN3Q/Zp+HR3qp3VxASV/imYUQouJwvla3Xu&#10;c2qFAV89uHoGB8/pGhpe30mw2vsPoHtgGL2EqoeAtQ0Oo4Pb+w6OoG9EijZq6qVQOULjf4Chc3/5&#10;TiS98ApW/vQ3/GOHExCGAcIl/2HXFjLDjCVoc6PYuT6XsM3mH3u2fJo8l9RCAHKbbkIi6CzUCkgB&#10;KP8mpZCHI5iLJvnjwcsD8PrtQdhCULZRmVQbS6QP205oklb6YRON/RaClEyFyyBgmavGWn0sl0qX&#10;Twg1K7aIPi1/dSAVLxjvP8hQeWsklnwrxGZ5zPKZwGSDP1c1MkFGsCw0Kly6wXKVLLRu/xyuru9p&#10;F+wKMEFnkPmaurv+5F+dRiWKHx4ZOT54kPAcPITRQ0cwxPXuAyNoJVyCrmvwINoHqGoE7gDDpBuw&#10;US5HjtKTMWx21bcws3wE1/uG4AbviUiwW4TrluFM0ZlNxU6bhLlc1y2SFDYVLnUCNHank2GZ5lSq&#10;3iRCyH0KmXGRTp1NqqFSgcJPLLfNnxKOW2cE4tl5Qdj4WDi2PUajv3w8EpeNRzqhSSJImxgqtxEw&#10;+bN0LjWElLd6LArXqCDrjczlpyGfYJZS2TT/7N1V/oQsCs9fG4M4//FWulCWGKeEI4pZYsDfgVIZ&#10;w4GNEAowHmvDSILRVI/vieQ/mX43/XPoH4a/h+tP/tVovaOjAYeOHHn6yLFj9FXHcPToURxhVwhU&#10;OKQPc1SLobKfKqVQ2UnIeoeG6cVGMSxPRtOvPjg6go6+HhRu3Y6nblpIlZlCdaLaMKzNk2oxc4w9&#10;Zwohi6YiERhCpqKkhUMraBIgAaeT4VIu8y4KmwajSx14AuXJdHslqcuic33x7GwfhrkAbGWY3Ko5&#10;YypVrPZ3hUxfGyDfQtVKXD4OGVQzqZeut5SCFfJ1KcEq0fHMLDetCcXa+yZh+RXMaENUavAj+Ew+&#10;CJn5Sq6rEOtcHKLv7ZRlnN/BbegdNTbDL+PP18pOXX/2r0brHB6d2zM0fES1LcEl1RqhMo1SlYa5&#10;HKCCCSp5LmWPg4RMCtd1gCFUHo2w9Qo8KtoAe98IgRwZRktDE7a8+Aruv/wnmOUfjpv8CYJAUurP&#10;rsvwLUNkZmYhQyZY4UOv5VHkY+S7BJd7aVlksBNOdQJlpJldKgONi/bDXZf64Pm5ftjwqGph4wiV&#10;D32XHw28H0OfHwHzwSYq2maCpkmMecw0iwijGX/uz6dXsxmw5uUCsW5pKF5JCMLvztf3FExUMYIt&#10;JbMhMBVRXf8Ulph8CpcP16Vizj+IfGfslMmImxTy1YGr75NPzuw5OPq7TgLSQp/VQZ91gODIS40o&#10;MyRoh7gcoYEfPKh9Tmni4OhhDHHbAfZOhs1WKlk3P2OAkA0MD2OQgB2QH6Pp7+npw7Y/voE7L/gO&#10;FUD3jVB4cWpiFhI1pEKY5Fss9PGkODNFHQUzVSOETvbFLkVQ2JSSKRzxpCvD1GVlUjSd6AcvnIi1&#10;d0ch86lwZ+bFCj+qWICFS2Wam9g1bpm44gzCN9Zl8gOh+f2aqFhC0MpWBSKb7/2QAK5fHYS/zI20&#10;+Wo30PCbwrILMsGt720lDAFlv4P+Qegf7fs58FlnaHX96b/8LbO9Z152R8+xmt4DzBAZ+hgGrfRA&#10;gEapWocZHq0fOWqQHeS+IZd6ycjrOB0v6JRddhNOqdwAXx+g8df2voNUNobL2spdeP7W+7Bo+jcJ&#10;SQRPBk8MwRFc8QQuXvffYgLgVL8VZj4DmOASgDpZqv7L19B3KTTK8FvlP8jHyfBC/Kx2pdmwT/0k&#10;AGvvCcW25cwulzszYRUu06hMyjS3UMW2UKmUCGTranB6M01YzGYYzVummRjeNrdsAz3ZR2uC8dZv&#10;afgv03eeiFm67E3Kpe+jhERh3soXAkzKJY/o+KxPh5X4u7j+9F/ultbePnFrU9vyhyv34eeFlfio&#10;tR3dh0YYDmnQqTr9BgZfm3E/yqUKqarYc537hwmP+kGVJUzpDvM9o+ihkvVSxQSZ+qCBJugIX28f&#10;9pRW4p1HnsQd53wHN0zwxyxfehn+l6sOZFdGT6InC2XodP3HK/zYUJJL6QSZ1Zy0bmGRiqXKvwDk&#10;NlMIDevw5M/2HofbJk/ES7MCCViojVcqq0xyVfq3alYsQ+ZGhkmVMTQwboVYKl0+gcomXDL+RfRh&#10;unxu7Ro/vEVVe+WOcNx1XjBu9B6Pm3QtpyDnz7TvIuAImZNN6nfQ8JISA732+WrAldnY8ouM5tbW&#10;u3fugldaBry2Z2JqRgFe2VtvICg89hEOeS1TMnYVUZUhHqU3c0MmdZJKDXGpDHNEIZNLhUgNI2m/&#10;o3AOjPaan9FOmDe98h7uvPIXuDEwjIAEWdZoRUllVuazCJVCDdVofjQzL/k1bpMf0+CzjQboOPkz&#10;lSqUVZpKuE4uu8b+bhw/DndPG4+3E8Jo5sOYOToGX9N6rHxBwLZStVS+SGT2mMXXmkeWq86wqGX+&#10;cl+UPs4Q+7g/3qOabXw6HO8+MA33fy+KkE3g9/az8oXN1NV3on9UhV/1MX03J3R6f/nh+nFS0te3&#10;NjTflskTfE/NHnilE670ZJyakopbq/agVR5scAgdgwetiCoFGhIggoyAHTnKzPKI06VqBwUNw6LB&#10;RQUb5rKfIbZ/yClndHN9kO8dIVRKHA7Qkw0wVA7z2MqSXXj29lVYcNa3GDacskNCeChDD1XAlMqB&#10;RTMo5HHi5HGoDp9enKHsTUpFAFUDswFxvkdP7nDfqknv08D0XJ8z8fzPGSIfCaNi+SNRNTIClUQF&#10;2748gJAFUsUmcJuvqVwmew6VSnP3NZ1HF5CUUNWyVwbiHfqxtx/zw9onI/G770fjRv8xzi02g/md&#10;LYzLO/5dxUxRvwpwBRUVXR2/s6Yxp60Nf6jdj6m5uQZXeHYWlu/eg+yWNryzpwGv7mlEZU8/M8BD&#10;6CIg8mQy9AJMpn70sPyYyhfHGDKPUpkO04vR/JviKcv8+zilu8uPKRlQ2eIAu61zW83uWvz+wTW4&#10;Lups/Hr8eAshju9yfJlCnlNXImjcZirl9mQuVVCx0614Ujh1+TEz/TzR8j6zfMZiYdR4rPiuH9bf&#10;GYrsJ2j6H1O134dhUpe++TFTDCBkY7BNWSXDpW5PkLmCfoz7tMxbMRa5axhG1/jgAwL43pogvLls&#10;Gn4/c7pNiLzJzwHM+bn6vvxncCmp6xR8eVtkYd682Ooq5Hd04LW6enyzgHDlpGBCfhoWVtcgpaUF&#10;7zc24Zc7qnFeXjH+sHcfqvsJGRVpkPAo9Clc9nNddS6FSNXGLFRSnRQCpWLyawqdgk1gycd1c9kr&#10;L6Zs8xCPo4oJrh4a/66joyirrsUTC+/HzMAIngwfzFeoVI3IBZp7Hr+pmqr7hMnud+/ufI+6bjM+&#10;V7M1BJ9UQ/6N6/YZQd70SuP5OWNx77QJeO/mUGQ9HsnQ6Iv1K8YjkcvkNf7YtNqbfQJNv8Konymc&#10;zelnZpm57AwUcl8BfdgHq/3x2mofrH08GG/fPxX3X+iDmQzF9v0sTE/kknDzO7hOwZe0FWX/6muF&#10;OX2/qqpCVksH3qlrwE/KSglXGibmZuOW6p3IpqK9XV+PH5QUU9FScDLD5Y/yS7CNitZJNVJZon9o&#10;mNA4nmqYAGnWhPzYESqYFWEJoDyWAUalE2x9GlJiF2hWGyNYqvSrlmalDH7ukePHMDBwEB888SLm&#10;Rk7Db8aOIyA6ScoE2VWOIFimBPJj8l08gU7dyfFoVuqwdW5TqBJglsm5jbbgdELrTXwdF3gm/nxd&#10;INJWxyDlsUBsYVhcR6C2EbKt9F/rVk/EeirVNlX62ZVt5jKkZq4Yg7yVZzJsMjFguHxr2Vh88Lgf&#10;Nj0ZhjXfD2fCMtYuHNb1BAJLsylcZ+FL2F5++WtemUkLvbLS8IOKUqS1tmJbYwtmVpTDKzMFJ3D7&#10;T0pLsZWq9c7+evy4uJBwJcIrYxu8UjbjrMwsvFxbj/q+ASugalhIXaFOBdRBhk2FRpl7Aahqvkoc&#10;qofJa0nV5MnkuUzJ2BU+bR+3u2tn+rzeYXq+ti4Ub0nD09fP5wkKwUxvKgCVysIfu933gVmmKZLr&#10;tQEmeKRoCp3cZpMQo1W4DeA+AeaEUevyRVI1hVX/cXjkwrH48I4QpNGwbyNQGzSMRMA20NivXXUm&#10;110lDHo152Yr45C+4kxnkiJ92Hb6sw8ZXtcK0AfC8fpN0bhjEpWMkMUHf5mVKyflIq+8tAyv3DR8&#10;r6wEiYQrhSq1qKYSXllJOJHbr62uRE57O9Y2NxG0POdBlGlb7aGW/pnb8WDNLmQ1t4HZJur6BzGk&#10;Kr4M/QgNvamaA5bUTNN2OqlwvVI4HqPjBNAAQ2Af4RFk8mXqg9ynEYHPqpwUTdN9Rglt4p9ex81n&#10;XcoMjLCY0Sdgrq7CqwEmZRN8quRT0Uy9uM2g4n67WIPhUspmVydRtZTVqfKurlmxN00ch9gJ38Af&#10;fh6CxOUR2PL4RKyjQm2lv1JNbDP91/o147B+lTJNP6Qqu2QIdW58N87uA1u0huq3zAcf0Z9tpX/b&#10;+nAMHjg3AL885fQvLVwneOUmz/HKTWEITMVlJUVY19SIdMJ1684qwpOEE1KT8JOiIiQ3t2AD1evn&#10;xQXwSiZcAmz7VvimbccDVdXIbW3DqopduCazGI8wuyzt6bMw1201LjcsDjiCTfUvhT0LiVQyKZbg&#10;kX8TYPJkUrl+QikVU+lC3ar8bmVjuGys2Ydn425DQlg0VYchj0AIKtXJ5MPsNpcKP0r9NU9eUHF9&#10;FuGzKj6zSQc6vs+8ECFTmLRQKePvUjL2G8eNwR2TJ+DleaHYukzZpS82s2v4aCPVaiPh2rDmNGxZ&#10;fSYVTOrFcGmA+TCbnIhiql26jqW6rWcGmrwqAs9eHf4lhStp03leyZsTHVC24OL8HLxLv5VJ835H&#10;9Q4Le3oe4E/zcpHW3IpNTS24tohw6bk1ekDl1rU4YetmzCkvR3ZnG5bV1CA0ORleGzfirO2ZWFJe&#10;g6L2LirVCDoImWBSCaNX4VEwsQtAlTZk6tW1XSHQ6mDsOqaPSqdBcvkvK9BSyYbp39xDSwcGBrEr&#10;uxgvzL8TC6KnII4eLE4KpuxMWRl9jZTMAOM2q38RKLuXPRXLJiPK6GuoaHI05ti8MsFH9QsRcMzw&#10;CJkZ8GBll+OxIGQMHvuhDz68PxhbnwjCBsKyiYqluWRJNPUaStqscgbByqJX0xVKGhzXBSO6tjKT&#10;oVIX/m5e4f+lhetGr7Rt/+GVn0p/lYTzcjPx8r79yGprxwO7qvF1hr4TCNjPCguQ2tSMRIbFmeU0&#10;9Hrot54VmEooEzfjppJSZFG5HmFWGbBti/PYka1crt+GqzMLkdfWaUozQLA6+jX58IApmGDrPDBk&#10;A9sD7NqnyYlSOCUG6sosNRmxt3/I5pQNMqyqtKG6mUogw9adUYHB7n68fN+TmBkwmaHSxwa+3WHy&#10;01Cp8En43IPJFjYZMuMYGuOimE2yK2RaV1Ig1bJslApmakazr4RBSjb+TCwKPgOvLgxF4tPRTiZJ&#10;H7aZMG1hJrmBaraB4VMF2hzCpGGjVL5WuNSgeB5VT9dkus7Gl6cldTZPu7667APVsry2U6Hon84r&#10;zsGr9XUobO/Aqt07MTFlC5VpLX6UnUGT34jNDIu/KaWh14PB9cR5PYEreSvNfwUK+J71++rxo5xs&#10;gkXw9IybbRtwbmY23mloRjOhadMEQykRlapL4ZLr5ruoSCpJKFRqv9RLCqcRAYXQoUNOIVah0v0+&#10;zcIYInjaLsj6h4YYRg+ggyqWm5SFJ2PvwIKYGVQblS0IkACjl7JuRt+Bygx+eLATGqVgCpXqUdym&#10;oRuBKLho+FVTU1edKiHUj6HY3yrusyeOxV3n+uDlReHYsDyQ4ZGqRNC2UcHcZj+dyzyFRSpYOoFK&#10;kYJxPZOQuU7Jl6fltXRdv2T33uNeqfRbqVSZjK04uzALf9y/z/zTyqoqTEzk9pSt+BGVK5leLK21&#10;CXNKiyxUGlhJBGzTR/h5ViZS6huRWNeIXzB7tEfz6jnOH7yHs5JT8FT1bqTWt+AvlXuxtrYJLTTu&#10;gmZAmSTB0LpBRSVT+DsgWAiStsnADysMytxz+4iq/1w64NGfsZsfI2TqzjEKmyMo3JiC+6+8BtdP&#10;JECEyqmJUY3YBZkzr91VdGUonBsZapBZ+NQ0GsKlKdWaBau57261s1syCTIqmbvP0Xgit902eTye&#10;uT6QcIXQ5E+kcqkIqzlkAQyTmtbjj+0rAwmdHyH0QSJBdJ2SL0d7dW9LYFJLy9NP79uLiemEK4nh&#10;jX0qw+Kz+/ahuKMdz+zdheDkbQbJtzPS8B7D5cb6evyqmNliMqGSqbcnor6Pa3KysJ0hM7WpCb/O&#10;zYHXR++zv2MPT5qamoonKmuQzkzy+swinPrWBvw8MYO+rtXCn+bma1hJU6e7CJTKFMogDRwtBZtU&#10;jOFwSCMANuVH8/YFnBMiTd0EH5ca73TUUIrHzLSzG2tX/wWx4WdZjctmJCgcUonc1Xur4NPsO9dI&#10;OkmBMkmbmKjyBXucLvx1qZhV+AnUp0rG11a2YOKgGxDPnDAGS64Iwvv3xWDzk4RspTcNv7LEEKxb&#10;Pp6vfbCBUL21whsfct11Wr4cbUVNzfV/rt2Lp/bvhX8W/ZYeMklDH5WXjTVUroLODqzZtRN+Sc4D&#10;wi/OysDrhG5bYwNmlVG5FEb1cHB7hvOHuConExsaGpDb1orZRfmmZl7b+Jn0X1O2b8eTzCbzqYaz&#10;CunXNjBkfrgWkzYn49mde7CPYayHIDgTDVUjc4x/N6FSFumEUWaVCodcDvK11GroIL0YQRulktkY&#10;J7cdOsQQSdUSXFI6eTxBprCZ9PoG3PPtazA7IJRKJaDkmxw1s0mIMv8ERsvPDiMJLpvLT6+mpXMv&#10;VSejNAilWp/pljgETERCSBDm89hnrg/D+uWhVKpAhkd/K0NsXBOID5b7Yv2jYXh31ZdpmnNqauA1&#10;RSVPvry3Fi/W1sI/zR0WExGSmYZH9uxBEeF6gobefxvVacs6XEDP9ee9+5Dc3IzY8hInLOqxugqN&#10;3H95ZgY+IFyF7W2Ym0e41tFvrX+PkH2IGIbV31dXo7yzE7HFxThhPcHTI+HWfoS4whJktbShrK0b&#10;lV29aCNgConNXQNo6OhH14Dj0dwzX3sGHb+mdQuXbs91WKGSqsauEGnzziyjlIox7FIhpWwNu+vx&#10;15XPYf7Ui3DTRMIiRaI6KWOMi6Y3k3qZ8XeFUCqVqZ2gUnFWkxg1MVFeTdmmwqNKHYTKrs5mj9VT&#10;2ahgCeEabA+05cOXhOB1+rGtj+niER/2QGxYHUTAAqiqX6YLNPLSrz2/pODoe1SoP9XtQwxDoYGy&#10;fRMi8nOwau9+lNCcP717F0KTttqDJ7+ZkULl2o9sqs8t1ZU4OTWJqsT3bHzXlOtchs0/7t6LYr5v&#10;fmmp47k2EKDEjxDJYx+vrEYZ991MuE4VWO+8Trg+xLySEqSq8r97H761JQWXbkzFn2tq0ULIrLbF&#10;rpCnbhV8giXAVLrQDFmpm+A5QBUz5SJoCpsaftI45fCRwxYaFVoPHnKGpEaOHUXLznq8OO8+3Dgx&#10;hFD4mHLpoglTK4Kh1xoyEkB6AodA0yOS3WUM90xYzXyVon1aD1NXZd/VNeVmcXSolUZmjx+Pp38S&#10;iO2PxSCJapVID7aBavYKIXOdmS94S0sb65Wy7d6zc7PwBsF6Y/9+XEAzbv6J2WIg/dfDu3ahursH&#10;j++qwbgkKlPKOpxL5frjnr3QjInfllfg5C08Pp3gMQlQVjhx62bcU16JkrZ2LC4tJ6zcr+c7r3sX&#10;k5I34/dUwcquTtxeUorT9F7BTLN/Y3YuUpqa8R4/+1I9f3DDR/j6RxvxYHkVagcHzXtZaGO3y9rY&#10;VbW3oSCZf6ka98mTaXhJ1XzVv1TRV7diq9aPHjVAlZXqWgBdlXT48DEk/vFN3DbjMsKiUCmFCrBp&#10;PVa20GvNJKVyzY2KsItKnPlhDlx2eZnKFXrtgsqdVVrna13986m6+U/EjePOxMrv+GLzypBPw+Pa&#10;J6O+JHClrP8xQ2BvdEEOniZEGxnKflXAMKYwR8BC8zKxbF8tqrp68HztHsJGhaIXOy8rDS/t3Ys0&#10;hsWbK8pwkmDUs5n1OF2CMmbbNtxRUsFEgOq0oxInbuLnraehT1qLSIbFJ7mtjEnC7SXFOFPK9d6r&#10;7G9hZg7h4nf4gKp3mR5q+TYV7d034PXWO7h4Syo21jXZ9ZGDVByBIuVSl5F3skyn6q8M0/wYAdIU&#10;axtqUrHV9T6VORRuBZa8mmWYh9i5fXdRJV69ewlum3YRZvkxTMqLyeDLa7m9l4y9al6RVDdX+ULl&#10;Chs+CiF8UjnN2dK61cUEmmPy3bW1eO6Xus2aOBa3xJyOv8wKwsbV4Xifpt51dr7ADTjRKzf9Rq/s&#10;7TgnPxtvUrk2NTbi+mIZdKpGdirCiwqwsnYfyjq7CN9uBKUkwiszEWflZ+LpnTuR3NqKW3bX4GvK&#10;MNP0nu1cJuIEKtWsomIU06st37kbPnrflg+smDp1ewp+X7MLVR3duLe4DGfa01Gpau+9iWvTM7CW&#10;P28D4fp+IlVwsx7LSyhfewVXJG7Hh/sbkLivAU+W1iCltd2Mv3tajxRLA9uCTPDY2COVTOUMq5sR&#10;qkGqmAy+1E41MhVqNRPWZsMSSJtFq6lBf/sY/R09eCb+t1QaZYwuwx+kLrPvwKYrp93Z4twIhkzd&#10;UIXh0e4izRDoTFTUcQTSBZiOV9HVDL8uqtVoQagvbjzjG3j2J0FIeSbmSwBXfsbPvXLTjqoSf0FB&#10;Lg14PbY2N2GWPJJMfQ7houdazpNdQrhe2F+LiMxkq8KfnZuGF3fvQWFbB+7dWY1TBGMqM0aFxeSN&#10;OGnLZswtLje4bmXY9Nrg8mP0ZdH0Y8/yvbt7enA/Q+a4zdy39k36rjcZFnOoXE3YUleP7wrIj952&#10;4Hr/LZy7JRFv0P+lN7Xiyq1ZOP3DLXiEiUHL8AGDSqZdU3l0FZJmvSprVAiUirX3D6JjSFmn/JoG&#10;xmn0eby8mK5qamcXfIcE1rFjpnDHPj6Gwe4BvP3gatzkE43Z/oSHnmqW1EfGX5fAyWsxDOpmI5pe&#10;7b6Tj5Rsto9C4EQLqe6xSStPcP8cb4ZFC49/L8TqmNkTT8eGO6Z8weH68MNveGWlLPDKYJhL3Yaz&#10;inLxp9q92NBYj9k7qFw2wyEJgfRivyMIxZ3deI77w2nkNb44NTsdz+5lFknPdX9NDc7IoGIJLo1J&#10;avxx2xb8qrAY6TT8T/G4aO3fwrCZtAEh6clYUV2FUobFu8sJ1xaGTMH1/hsMi1lIbmzApro6fDeZ&#10;cNGjeW1i/+hdTEtJwSv79qGAP/MXhUX4WuImU8jpSalYUbkLu/sHDCjLFi3cOcVUd/1LV4k39Q2i&#10;rkdTgTQA7swTU2KgCr/NrtDxfK9gtdrZUed6gOad+/H+0qcwN3wGbvR2ShMa/I7nMp7AyWepLqY7&#10;KupKcQcmmfqJzpx5wqNQKOUylVP4lP8iZObB/Nl1sQjfN9dv3BccrtztlzFLrPEqTqdCJSMyPwNr&#10;mA1qOGd2BZUrlzBkJ8EvMw137d6Noq4u/J77Q9K5PTcdUUV5WLFrJw19K1bRqwVLZWT2M6lgVkxd&#10;h9/k59tU6MT6JlxTqMFthr9NaxGetAVPEq6d3d1YuXMXQy0B3yiz/xHiC4qQReXaysTie5aZUrXW&#10;v2UFWPm81xv2W0H3Lhp8P/m/bXwfPdz3mHWuq2vE3t4B9IyO2BXhgkTXVKq+JVA0OVEh0zH3boCO&#10;2J15ZPw1kC6/prHLEcJo4fH4MWf2LI89zlDZXtOEp66/A7+Z4GePznNu8qZrE3XTXioXAdM9UqVW&#10;N3lrAuB4yxJ1L3sNbtvMWHougWVKRshmcb+uytYQkgPYhC84XIXp13rlpToKRW8VUZSP1fRQKTTo&#10;C6o0b4sKlb0NgUVZeGDfHpT1dOJP9fswOTvNIJnObPElebGOTptP76/yhZRrIz2SjH3SZvwoNxeb&#10;Gxqxob4eP9R++afUjTgtdSvurShHvlSPPytQtbONTARSt2DOjlLktbcis6kJP0wiqK+85Jj9DVSv&#10;9ZuwsmY3f2YHk45ifE1AMkHwStuAc7LS8ZfdtchupFIW7qTytdiU6MO6BI4AycRrqrRUTfP4pWpS&#10;M4VGlSPcRVbNtugeGLJrL6VaUjLN/T9MAAXd0b/9DaPDh/Gn25biJv8owsFsUib/M6pkmSABsjAn&#10;deJSw0OzCJiTKfIYhVYCaXP2Q1SApYIRMCmduussffHa2MzMC05JTc73SuFJ1exRQhHCcPdQVRUN&#10;fQNipVzbqUQ05uNTtmHxjgoUdrbjKcIXkqwwuhVRORlYznCYQRhXcxm5nds180G1LhVSuf49Avgh&#10;w9u6+jr8JC/LCYsEb1ziBsJVagq0hJ4pUOFvPeFa+y6uycnE+v31Ni75IynaekK1jsq19i1MYiLw&#10;yr79KGvvxC+ZCJycrNkWBHb9eziHPu417stlgnF3RSWCt6XghwUleIPZZQuBOUwfdYxQHRhm5jjk&#10;gCRwbLoPu1P5dyYrKqTqqiQlA9qv3jlwwBIGp0Crguxh7C+qwrML78YN/iFUIlXh2T+dMUFouC51&#10;Ulh0h8bPdu1zjqOayYcJTinaFxmuX5VWXPOtwkLL+mwmA7M8P3qru3bsQFJLCxZUlBESgsfwNjEz&#10;FXcRgJ29vXilbj+myXMRnKi0ZDy2q4ZerB0v0IudTShsTpcg2baBgG3CxRmpeKO2Futpzq/iybcy&#10;BX/eCQx3N9Pkl3R24mGGx8BkKp5V79fZPLHEpmZkE5Jr6LFOeusVeH34hrN//TqsZCgu7e7AfUwE&#10;AlQ7S+HP5M+NIaAvUUHLurpxG3+PiYn8TIXNrUlYUbUHjQx5CnN2Syca/iFmh3bPCgLTRZPfTz+m&#10;qTu6tE1Zo8oUCpky/BrrVCKgkoYulzt2/Lh9jhKIg0wEXl3yLGYHTyEwKjEwE1QWybBo2SBB0dXd&#10;bqAsW3SVIpyaFzvD5Ww/3R7TgVH1MNep+mK11Pr6C9fsrCmaQkNuQzwKZQxVATlpuLeqmma6BTdT&#10;qbzkoahQ45k13lpZjVJli/ReU1yD2uE05cuZJebRsD+/aw/OzRRchErqRWXy2roRF6am4s/ct6mu&#10;AT/X4LXCGPedTjW8rawMOfxZj+6ocdRQ72NIvZwe7839+5Da2IjfpGbg1PV8j/Zt+gAnJyVi9d59&#10;qOruwptUqfPo/WxMk79HFEP7i7V7UN7ViWV7diI4nzCn8R9n+xbcW7MTBS0daHRNtxYgulGwxhfd&#10;sy1UhFW2qNdSNWdmBeEhdCrCDg0z++R7df3lccIlH6bMcvjwKLPKj1Geno3F51/M0OYayJYCsdt1&#10;iVQlgWW3vhRkKj+4CqrWBaGyRkHG/RrLdJ2uL1bLbmn8+Wt79n5yUQbDlE6MvBUzubDsTCyvqkFa&#10;UwtuqSRczCC90jZjDJfzCZtURmOPM9J50qhoAVnb8TuqTlF7B97Zz8wun/BowmAylURLZoAXZaQz&#10;VNUij6Z/bglDLYFTJnny9m0EuByF9FzPMxmYITVUMkAFupyh9D2GxRwmAjMzs3Ga4NJUHYJ7AtVp&#10;xR56LgL0DgG8ME//IPwd6Bt9mWgoK1U97gl+ZnimEhL+g2Rtw/XVFUhqbUdZWxfe2FNP5evDQUIi&#10;ZVKIE3DuS9fkw1QLU7lCfkyhU/e9kJopXEq15MF0NblbwTRGqVsY6I7Wj/78WgNMVx+ZKqnkQPVy&#10;FEpQUbEIk1vJPlUv12t3d52uL057vrY2Yl1j3Wuv88ScozCmmpSVHLYiqCAHD9I7pba04tYdNPTy&#10;O1SusVSoxfRiUq4/7qvDWTz5XknrEEwoH6VyyVy/zz/q9/PzuJ3w2PAQlwyLF2Vm4K/8WektTbiu&#10;UPsZxnjCT2C4WkBDX9DWjtcZNi+mWtl76dcmp6bgj3v2oZAwxOcV4MzN/LxE+jip14aN/Jm7UEHl&#10;eo/JxAVUK690qm/aFiYJDH/MZku7O/E2v89ZDPMaePdK2YDfVJZgK0HWP8ivyyoQmZ6Pd5ra0E9Y&#10;hgmJM8HQuYBXyqWShHt6joabRphxHhx1bhl1/GPCZbcpcG5VoORA5l91tZEjh7Cb4fq2S64gIE6x&#10;1A2YgNGVPda5Lp/lmHeXV7Mw6Ryn6yldp+yL0xaXlPxsNYH4K7O/s6VA2wlWDlWDChbG//ylhCup&#10;sQm3UpG8qEwqrp5JwOKpZMU8oZruPEPZYsZGjGPYuZneJp+ArKMX+6muxlZFXUVWAbtlHc4nNC/X&#10;78d2+rhfl5Y4yUPGFpxKr3db9Q4UtLfjA2aS3ykieKqNaa6XBrz37aMitiOhuAhnChABqyyUUD5a&#10;V4sdPd1IpSe7orSA/wAEluHPnyr2JFVSYXFtcwPOKSRcgjllK361owwpVNgSJhA3VpbjDII4LjUT&#10;b1OlOwnFEMHS4LYNhhMo3T6g18y9M3HR1Et+6wjVimAJLnXdKVHHCjCFWs0bO8ptNYVlmBs2FbF+&#10;VLAA/78b+s+YemWUNqBt1fsAQubKNE3hxn/B4MrKCv5ZRcVzbzN7+4B+5oeqO6VRnZgRemUkI7ww&#10;Gyto0FOZ/d21swYnKKwQhtMI2ZzqShT3dOEvjfU4tyCbMPJkcv/dNdV2YeyG+gZcX1bOcEewNAit&#10;zJGGPzIrHauoJhrcXsgT/HWFWg0P8TMTqnYgjwB9SDCvzOVnJsn/JSIqKxN/3r/fpuMsLi7BeJsD&#10;plBL+LZtw93VNSigim5uaMC3mLGab9Q1k/x5D3JfSVunAXu2PKVAT9+GyxiyNxJwhdNZFRU4k0mK&#10;V046v3MFqvoGnLBGwHQ5m3VTK2ewW0VWC4HHFAKPfiYcOrNf5cPM2LsgVOlDtbHNz7+KBZFTLASa&#10;iVfh1LyVlGy8La3Lk01xHmMjBZujfYTPdda+IC05+UdTszP/9lf+d69vaMQvCgiXhmx0gtK246y8&#10;HPyZ2dZ2gnfb7mp4yc/Q5HtlpeJnzB4LOtrwkhSPEOqys3GFmfRiO7C9udXM9Y+Y5X2qhJnsyTLZ&#10;aXhi715UdnTiWZrtmByeVJtrvwWzd5Qivb0FGxsb8ENNkxZ4zBrPpvH/C8OaFOiOyh2YoMq+PJwG&#10;0gnF7fRVBZ3dVtT9YRW9oWu+/ziGyNX8GYVUJ00D+llZKU4lQPr+3y5nWGxvw86eHjzMzNY/n79D&#10;firC+A+2hdml7t0qxZJyuYeQNNlQpl1KdYiKJS8moPR6VCpF8CxjFGDqhFDvs2ItjxnqHcBT18Uz&#10;/Dney4Z6pFoKkex2D3tu122d9DgXG7fUbAseo+46a1+Alpoa6JWd9tTU4nwa7H1IbGnG4pod/MML&#10;HqdPKczHCwQhh17nTmaFXqpL8YSdQgW4icpV1d1N/1SHs3O4nUrhzZN2S00lMjpasJaK9lNdpKGB&#10;a4VEhT+qRjh93Br+PJnsJwlFjFSLYVFeaA4NfRZD1ba2ZvyEnsjKInxfaF42XiBclTzpt5aWYbwu&#10;7FBRNtlZXpOTjU0M3UWE5YdF/JlKSJQZ8h9hfk0V0rg9nQnEJQJW20syMY6f+SYVuaa7l8fswlgp&#10;V77+ebLxFlW11+WvrMBKaBTm3PcY022c7Apw+jGr7HOfzL5qYCpT6HgbDdCSUDl39mG4ZBLw5B2P&#10;Ii4s1KBx17l0RZFbtWzgW7MrwoOhgW4pl4VOdteZ+wK07PTvMgwciKSp1syGDxlSri4pxilM5c8s&#10;YpZHkx6Vl48nuS+LXuY2hkUvVdRzM/ANQjaXPq2SPkdXAc3QzUgIyUTuX8wwlMXQtp7q89MSKqH8&#10;URZDYi5PKj87pjAHT+2vRQlV5nEqZkwBPzOb+wnEXKpOFkHY0NSIq+SdFMK4PZyq8jxDZQXV7r7K&#10;avgrxKow6yrO/lJq09iMSsKewKTgTNWyaOj1sxfwnyCLsOTzc79bUoQTcwkRk5ZTqH5/oSLXULle&#10;IOwRhE0wjsnJxTtMYLoIii5DUwVeN7Vz6mEaAFftS/P2afwJj2ZTqLsLq0OjjtLZDVcImpRMoB0n&#10;ZM19B3DPonsRS7jcwAgoK0EILF30ods/2QwLKpb8ljJLHqcn1brO3Oe8ZWWd6pWdMtcrKwMR/GM+&#10;XbmHJ7SZfqOYf2AqSRGViP5Jt0d6gWm+5mfdphu9KdtiWBlPuO7ctRO7eGJelXIpK1SWRvCu4cnN&#10;ZAjaRkB+I6WQ99GYpIXT7fAlXI8wWxRcT1IVJ/M9NvbIn3cD37udCrqZ5vtH7ntNsPszCXieAFQy&#10;9D1RvduyRxtJYCiVOf9ufgFDaTO/T58Vfb3pF23f9i38nUqQ1kK4mGT8hLCfkkPwLCNOxgqGzCKq&#10;4Qf0nFOVnaalYB7fX9bTazc6GTpM5ZJfIlRSH81kVfboziLlwaRMgqn/gO5QzdcESVV7XbHkvjD3&#10;2LGj+PhvH+PZR1/E3MAZhMXxW1ItmfeE6dFm4KVSseEai6RqESi7IESey7LLL4qhz036vldW8jEp&#10;yeTyYrxStw/bmlvoeehX5LcyCApDXxBV7SEqUWZrC26XcmkfQ99pBCJ+VxUq+3rwcnMjZujqaqrJ&#10;aQwtsQxDeVSYDKrdYqrbqXqPQl8+l/Rm3sUFuH9vLf0alUthMY/bFary0vCbylKktLXYLQF+SpUR&#10;cHrvKYRp6R6n3PDXXfvwzRSGLw3zMHNVaSQsLQMv6lZN3P9gVSUCpJIaI2UyMLuo1C7UrejswLUl&#10;hfh6AX9eKVWKP+/5pjoqVy8+2lePabQAY/n7vsbfVXfj0SRCx8wfspCoDFGqpdCoCz7ks1Q4VX1r&#10;xMy/c6cezc/XFd6CSlV/mfljzBZT301kpngWFoSFWTnCVIlqFWu3DgiyK4d073mVISxEEiq7ikjK&#10;ptdfCM9VXn6aV2FOgldJDk4ozkVQUT6W7Nplwytzy8pMfbxKGOZ40qfyj/1HhrAMhok7qFyn0C95&#10;MYx9jfuur97BNL4Lb+6vxyW6kkcnlCfuamaAaczCMgnIYvqvb7jAcTxQCs6ix3uRobSCyvUsoZ4i&#10;lZSaMFzdsHMHMjs6kMuwOpvrp0oNmb36UzGfobrs7e3FO/WN+GY+v597JCEr2ULaS0wgqqlCKwlh&#10;qMKp6mpUvWuoxkkMizu6ezCf33lcPoEVeHmZeGjPHlQRrhR+18uy8vH4nr1oGhw0r2S3cqISHbKb&#10;1P09JGq+vpl6gmUejF1Zo+A6RtCOs9vkQnap2DH23A+ScMdZP0BciObZ+2KWlEjAqAuqaVQuPVlX&#10;kAkuZZJBminhZ1N43KHTdQY/x60i5wqGvSELY/wDB1G5luzdjYx2ArSb6qRakIZQeEIjS4vxe6pM&#10;KcPRw8waxzOkCbqw4jwsZZZYTo+znuB9R8adxtuH++7QVBwqSCHhuZufO67YeY8XM0mv4mxM5rHP&#10;NOxn6OnGMh4bpOytgL04CzfsoflmZpfBEHYtzb2XqvSE8uv5WVjK76Fp1U/we0RrezrBEpTZiQji&#10;7/ICQ+2uvj4bOA+WSiq8J27Bd3LysKFBxp3JADPcCfw5XkXcT1WMq6xAATPQzMZWVLZ3myGXQbdh&#10;HILlvl+YDQ25trtrWseOE6SPnSGfj7n8G8Oe9uk97tLEf/zHfyAlvRDx5/wA8WERToWeoNj8LBVL&#10;tdQAdYi/UzjVzU3M4AfbEJEmESZMDrcpO7Fhn/f70O9P+rpXWe5NUiap1klUkbEEJZbhaztP6K0K&#10;fTyRXkUMGzTpM6hCb9Do57d34rd7d3I7AaHSnE4Fm83wl89Q8wq91dkVzOxKqF4MeT/jZ6QTEN0T&#10;4o5dNRiTz/coCxNc7JHlRXicKlRJv6b3nqfrG3XCCeH1O6uY1bUjn2E1geunS0WpiCdJZaig1VSZ&#10;12rrcJ6US35M3ik/1SYv/oFw1Q0w1a/dizD5O80fS0vEr5WB8vNqe/vw0M7d8FeiIBXld5rHBKKk&#10;uxOdQ0NW+HT7KI0PasaEKu4KiVIgBzJ2+ifB87eP/0a4HKBk1o8qRGqf1Ivrf/vb37AjvxyLI7+P&#10;+NDJiI8It8mEGpyeqak0moJDuJQZOrBp6rNrunSwH2KjghGvJ7QFc3t4EG6+9ILPOVx5mRd4FWTt&#10;NnioIl4EzI9+6V7+t6cRhrt2EyBlb1IvntCpVK6XqBgC5T6GkDEaruG+U+idrqO3Ke3sxPvNTfhW&#10;hVL8TJxIIH/O7WkEJLe1A3fW7MSZBog8F08oQZlckE8Q6rGDcD2/fz9mEHD7mQypP6goxgYa+gLC&#10;IL82vkDfI51wZRCuvYSrB1uamnClslmGQ1MngyvDZsRqlsbK3XsRosRDYZqKFlOUh3f5mTuopL/b&#10;vQsBei/3ncNMOLGt0+ZtuefIq24lz2QhUNu5zckW6Z8In8Az9aJqOeOJDnAKjZYVEq7jxz8mbB8j&#10;b30a7rjwJ0gIjaKXCnWeZUT1UX3L5nixz7RBaSmYt5Ul3PO5dJmaQmX8pEh7oOniyy/EG7HRn2O4&#10;li490ask68deuikbofLSH7msEKHM6FYpI2SqrpDmpYyR271ocM9h9vZmXb0Z9IfoR7xpiL0Iw9cL&#10;c3ETlaWUPmZtcyt+UMUQRvU5mSr4813VSG3vQGE7TyaB9FaZQvUx/Twq5vnlJfgTM8xS+rW/Urku&#10;1t1wVIQtysX3K0qxgZmp/NEDNPu+2q7CLdX0HsKlIZ4Mgv5jXXBbSGhLuL8kC4H5+Xhuz36rg62h&#10;sY9Q9qriLMPtefz8TYR9L5Xrmb37EZ2Tj/iyClQQRF2IoYxO3ukIYbF7ecmsHz1uwFl9i55r+OBh&#10;646/UmXeXZH/u7eSWikj7ODPeffxV3H79MvpsahWoSFY9M3zEDsp2kKgQNOFGDMJ0ywVT2053ryV&#10;KZtMPAGLm0qwJkVY3euZqwOx8cmwzzFcFcUXeFUW7fXawbBQwV7GXpKHUwnMNVSYZKbri2uquZ1K&#10;IiVimLuAYVF3CcynQj1QX4szNI9+RyFOISQ3MPyV0ANtpOe6hpmjVwUhKs/FtyvL8SHfU0Rj/jBT&#10;fW/9rB082fq5pfk4b0cJ/tJUbyr0NjOzSzUJUaGTYfGXVL3U1nZmhb14kr5sir6LFJEw38ewWMX3&#10;5BDcn1Qy8XANGUmBfai+zzLUatqNiq1TpLDKNOkdz6b6rhNcPX3IamhDGv1V96hzXy9No1E9SoC4&#10;/dLQsFNukPeSeg0MDtkUG5n1I6p3qTTB7E/HDh88aMoltTpK39VQtQ8rf34bbjpzEsGiWsVEYUFU&#10;pN0FR6WG+Khwg0WhzikvEC56LGWCGqRWGLRnTkbolpqqdwXggQv1hNsofLD683o5v1SrvOBHXqW5&#10;n3ytqhhnVvGEEiz/6hLM3FODFVQl+ZL79u0jAAKPJ7UsD1N2lOJFnrQ8+pIlPLl+UrQqdgL2U3ou&#10;TcLbrhRfN4CTcSc836vZgUQmB5X0R8/U12MSQ52l/qXanwtffv6jdfsJZjc9VwMuqSqBX3UhfCuL&#10;CHklthGE4s4uPEDVC5BSKnOlx/tt7W4mED12D6+f2k1+lQgohGfALy8Hz1ENa6lGf61rYEbK98k7&#10;MlxOyMvD2/zH0f1XNeisqcy6OFYhzj0ArTAolbIrrgmc6la6eFbZoeCRxzKTzn6cmaHAUoYoqDSs&#10;c/Djo6jMq8JDl/4C8UEMfxGEJCYSC6hWCyfF2FVANoeesKh2Zdc46vZLrgtlFRZ1LaMenad7TDhP&#10;zvXHH66bhPcfDsMHjwUhaeXnFa7i3GmEJYfKRXUhPFSTE6hOp/PEBxCgayurkdLRhgSGtFN48sdU&#10;URmoBlPKS/FCPeGiCi2j9/KnCniVF+KkkgJcu2unjeWltLbipr1MBPTZlcW4bOcOfEiPU8UT/TqT&#10;gYuofgYrwVKfvqMYLzTQczF7e6+tBVcopAoghusr+V0+amlBNd/7LP3YVGWhCqcMmffU78GegV6D&#10;8mfVVFgr6DI08rO9GdqfI8hKEt5qbsS5gpIZ5elZ9GoM9Y2DB6xU4Awka8Kfc32iKuiCSVAJKAGm&#10;0DhMCKVato3dHQrNm/FzNJRzmNtl+ps7uvHWyudx+9QrzV/FhgUjjn3ROVMxf/okezCpXuuh6fF6&#10;0ge73dcrkD3IdcW2HjKlq7jltwiV7mR4z1m+WL8qgmA5T+hIXfV5vFcEcMLXSwq+L0U6gaHpazUE&#10;hCf4axWFGMMwF84Ts4bpvXzV/ftqMZ7ABfOYb/DEXlFZiVfqG8xbraEyXEIPNl2ZIU/2j3dW2o1I&#10;sq0mxZNNJVS/jLCsY7jb2deHN2i+L9YYoZIH+SOGztAqerzGOpTTm/y1uQXfElz8LoI+hp7t2fr9&#10;9FaEiypqYbGMcDGJmE1FzKGCSi1/Uc73uEKpPntifjaeqqtFZS/VkP8MFxQXwTctAyuqdqFpYPDv&#10;MxrYtdTV1AqHgklX9DgFUPkqgjfieKtPQ6WUi13rZuC1j/0AzXvFvgYs+eUizA9gNsgwKIWaPzma&#10;YZBZnmCJCiVcDI/M9hKYFdojZKhW8lb2DEUb5lGYdOCarbn2BO+3U33x4Z0x+Gh1oD1eb/tKf3vu&#10;o+uMfn7axqam8Ntqd79risOQeNpOhhSGQy+ue/HEB1Cd7t+1B7n0Kysb6uCt0kClo25nV9PQNzag&#10;mCqziic9ROGUIVF+7SqqXF5nN/J5suP27KLyEAT6tPMrS/E6jXq14KFyfbOcn6eQWMH95XkIIdir&#10;qVxV3P8ezfkVTAwUggXK5fRj77U0oobK9RZD5kVSw5IcnEjo7ty/hya8h16tD79hduulmpuyXn72&#10;eO5/hlBV8btsbGjCe41NhLcH/QeHCZPAcirrNvGPoMlrCTSBonvga11ZomWKBM1UygWR1a0MKicz&#10;PEio6vnPtv61tXj4il8zDDIb1CNhQoORQJXSE9R0eZmmy+gxL849u4IdryWVIkS6aNaUyxUaVaV3&#10;tvvg/vN98ObdwXZ/iNSVQUhd4YvtK7yRuSb48wdXWkfLt5+up5fSydCJtnoUwxBV5nR6qAsYiu6q&#10;3ktQOnHPXmaLzBItdLLPqKrA642NNlSzmicviCffDdH3qFypDJfZLR1I2LnTgNN7LmJIfYdhUXCt&#10;ZYj7/i76sTKFPf38fMJcZJ6rjCd/PcOiTZGRAjEZiKaC/Z4Q1/C9bxGST8EkPAm7dqGQXmwHk4hr&#10;pZSWYbLzs88gnGv4vjKGqPr+A/Y8bU3kcx5Y5VxNrYtfNTborr7bTAVCJOjkrZysT6ZdQLmHbjTU&#10;o/FCx2t1jRy07/anFc9jccwF9FCEKkxlBmaFDH1WbtCTbS3r80XcFL6eEmUPfo+LpJeyy/zpt2je&#10;9RwiAaUwqOcLzWGI/N2lE/HR45Ow9ulAbF3mh5RlE5C+MhA5hCxz+ecsLO4eHAwr6+l5+09Un3GC&#10;iifXq9JRHi9mYAFUsxt2V+J++pJshri7mN393R/l4Swq11/oZXK57ynCFSlzTvURYFdWV5pPy+cJ&#10;XyAPpPny/BmR9Gpr9qpswGyQCvJtmW+BbSGuEGfQbN9VW4sKql6iMk0mBgYzP/P8kmL6tEbs6us3&#10;1btQZQr5MX52LNWqgOq6m+E2YXcNTjW46Lv4jxLA/X+l0umZQCOHHV/Vf+CghUMNJuvSfZl3Gwck&#10;RJpnJXAUBocJ3OHDzjDNEW13eypBxm2qXR08coi+bQDryivx8NwHGNqmE5QgLDxnChaeRW9F8z5/&#10;Ev2WHhlsZpydGd9cZok2RqjSQmSwZX969J1z4zjdb5XHEcQ5DI0PXeSPdU9MxnuPRWLzGl+k0Gul&#10;PR6C9BWByFiuh4l+zi7Q2NHe/q2itraPn6A5lkG3kCbAeDJPIFhf42sfhsE7a3YhicZcz/QxAy0P&#10;VJSHGQyZrxKuPINrP8IY0myflItQbNckvLYOLFBl30x5IYIKC/EoM70dVKb36bm+o0vSNGVZn0sg&#10;5PGecgG0pa0NP652KRf3X1pWgrf5nl1SPSrmt5VA2HhmDuYRLoGsKTLL9+5BaEEuTsnLwg2EfIuy&#10;waFh804qhNqFrYRJcJnfEjQqHxAWKZTCoMByD/EIOnW9X8rmHkvUuq7U1n3IXlu3FXf94AbMD5li&#10;xdB4grRwWpR5rPkxVCiGRoXDeNdtK+MmUcEEkjrhsiEeTfyjajnhkWHSvJc3HrzCH28tm4LkNUFY&#10;//vzsWU1w+EqPZg9BCmEa5sA+zx5rhl5NeOX7al9oJBG/em6Op5AqYMAk9dyDL0ffdc3d1VaTSmT&#10;YXGRiqgMQe7sbUZ1mRU6i+kxfs/PiJFyCVAmBpfvrEBiWytK6MduI0xemrtFuMJpplfSwyl8rSco&#10;P1DBU2OLGuIpzcYYKuY9VMhyqtDG5mb8RIZeoY+GPzI3B0/uVj2rF+/ur8fFBfxZUsSCbPx6B5WS&#10;IXgnwbuRMJ9RkIffU5F1r/rhQzTYusxLJl0hjR7LZpASFpUQHH8lU04V4naBZaHRBZZqWFIsUy1u&#10;//j4cYxSrZqGh5Hc3owH7ngE86ddQk8VjQSVFfTw0HCGwZhwhsIwLJos3xVsT61VgdRKCQyBunzM&#10;6lXyV1IvAqeb8wosu1lJwDj89ZFQfPh8ODY9HWPP1U5mZpi92h+Zq0Pou2YgdU0Mkp8+FzkrPkc3&#10;f1u6Z88lf6yv+7iqvwdPMKR5yahTrQwwKRfBOpmvz+Drmbt32thinMKbQpipEw29PBfNdy691RP0&#10;SeHyXMz29P7Lmb1to3Kp0n03s0yBJWij+XOe2LcX5VSY93jyrxSQNtwk9WK2SOV6ksq1s3cASfyZ&#10;P9cla9xuYZHvfaWx3gz9Rwypl+vhVJrER8DmMIHI7upCVXcftu5vRl5rh4GlawkHCJbCnwqfuurG&#10;hm4ImYz4Z1XJXcNSGDSwXN2UisfavSJo8HXL8Voq69pNyfjdL+OwKPps3DxlMhZSpZQR6sZugipe&#10;ikWzPl+FTz1xVgbeBqCdC1w1k0HjhjakI9D4Ppl4jS3eMs0XL98Wifeen4Tkx5gRrpqA7FXByKFa&#10;ZTIMpq1gWNRj9LietcyXy8+LchUXjzmrouy2e2iCi6lcLxGQUJ64E+l5vsF+qoVHZo8MOzEMfUt3&#10;70JGextulXJJgQRhYR6mU3VeJVSlPKlPUbkiBIpqZAyLV1bvsLCmutOjhElZ5kkVRZjM96zeX2tw&#10;aY7YzzV1Wp5Kncbbn5+9VLNKu3uxlXD9jJ+jz9PnRhLQJzTM09uNba0tuKqcIdX8WgEu3VHBTLIF&#10;+/sH0c0Q6L5pm2Cxm4tQtZy7BTqeyVElZ9zPyg4GFbttl3GXz3KWqllpqTDYyM9OrGvAM79/Fbdc&#10;/GPCE4P5NOoLJju+arZCmlQoPAizCZFTnyJYAooZoe5wY3OwXFdVy2Pp3qhWPKXX0qVjS76vh3nG&#10;4KPnJtszGvUks8zVznMZM5f7I225HtdCsJYFIJuKlc2wmP15echB0O6yi8+vqcDTNM6lPd1YxRNm&#10;Y4oGVwECqksJQjHG0rBPZVh6sHYvMro6cD+P86YynUpVU4H16l1VeK+5Cbn0HGsIVxgzSy8NARGC&#10;yyt3YDPhUMp///59OIGezpuffz7fd+deQt3TaRP/fmWeispkA9S5+NaOcrxHcPZSGVRbu26X/BrB&#10;oy+bUlKIZ/lZZQyZemjVTyv43twsnJibjZurd9r4oAqcutJZoU1gCRyFOufeWy6ACIlKDO57crkn&#10;+TmeywHMyhBSKitTOGq1m2A9++d3EX/JT2nAJ1OdIg0KmW73zdviomjUVTagSlnNygWUptNY5V3V&#10;dj1hltmhjPscX2/LFmf6+GDmuNPw7OxQvPuHi+1xK0krxqNgTQjVKhDpVKZ0hsX0Vb70VwyLhC5/&#10;ZSRVKxBZS2noCZzr9P4bW1LSGKrObSE00rpmr6irE6sIj5eublFI5Ik+qbIIZ+wsp4IVY0xFCWL3&#10;7EY6j1tEBZvIY87aXY5TCMp5O8rwdnOjXUv4VAOzRdW5lGnS73yPRjqZ28vox/7KMHex5l8RrDGF&#10;+bilZqcZ+u3c/ytCaIZeP7uEPq6yDH8isDv7ek0tDT6a+TO5P4aAKhkoplImtTXjxypFZKRjJrM0&#10;XYCr5/foHvJSLSfjcyb0ybxLdY7apV6Chp0gmbJxn1TJbea135nt4CicfNjwsSM2bvnqhlQs/t51&#10;WHDWuVg8YwYWnnshQ1qoU6OSGac62d2aVQDla7vVJAFSZd1du7KbuCkbVNVd4E3SGKEP1c8Hy+/4&#10;Fj58+hxso1lPXq2MMIYKNdF6+gpfLlV6CEPWqkhkLhVcIcha7sCVvfTzAFdxxjlUidbx9Cuan6W7&#10;/73IjE+Du+Z7BIf8Fw3+16hAflVlVA96rnbdalKGniGRYJ1CNfkeQ9ampmarHz3JjDNEn6E6GGG5&#10;gOHvfWZ0Oin3E4ivK3ujOo7j595I75ZJVdLUm5kqNdBTnSZ/R1jG8fPvJuyCRVdy/2pnJU6kx1P2&#10;emJRPuZzn4q2ujX40po9+Et9E5oGDzDr01ifM53YQCEY5p8EyHGXr2KXSknZ3Hdttuo6uwab3WOE&#10;OlZ1K81k6D40gg8/SMSd351pDziYP2kqFp5zHuKi5a/oq6yyTpgIijPm56iY1ahUBFVo5NK8lib4&#10;SbVigjAvlPukdiE+uOWbEXhu2RVY/+QUbFsdTFWij2JP15P76afSlvkgdXUow6E8FmGiz8pRSJTX&#10;WupNuLj93w5XefnXziwquvpknmA/Zm3LqEh6EMHKvVQuhqUTlSnSS51G/xNRXYwzCJtfebEVT1ME&#10;FyHzLSnCDCkUjzu/shxvMePTHQRfotpcwlAbqqq5qumEYis/u5zgPcLPH6MKPH3TWP7sxft2o4jK&#10;lUu4YvmZBrRKEXxfdGUpft/QgBqGxTRmqNdKuWxeO78XYZ/PfwiFYYXANkKlS+l1pxl7CAGzQqmS&#10;DdNIkQwaKZJrCrJKD6rKE0Jtd/ssx3vxGIKo9Y8JWP/xI9i+ay8eufMxLJhxBRZOmY7F06czA4y0&#10;uexWUmCYkzG3DFC3nrTHtAgahj+CZNORNQeLx8whVBp4dt9MVyp2/cSxuO83F+OtJy7CusfPZhgM&#10;NF+Vuno8EtfQa5m/8qZqyW/RzC8LRq7Ask6ftczPehahS3r83zzN2bewcMaEoqJWqdJ4KsTNVVU2&#10;H/2JvfvoXRzFsaxOymXlhgLzUU9SLTRB7+4aKlcOt1uGRrjKKrC2Xhc39NAL1SFKN90lpCfRgGtM&#10;cC3B20mInmP4naxpLvp8hsyrd1Qiq6PLrqyJVQ2MqnZmWT7GEG6f0lI8RC+oOVt6kNRlZa6qvwDM&#10;z8W8qhobxtGTyASJzVwgIHbBA7syQvNMVB8N0xynainc2fQZwiS1kpqp+n6U+3Scex6827QPcdtb&#10;yQWYf/k8JIScTbWajDiadc2fitN8Kw3f0EcJIj2aRXUr3YZSFXa77zy7+/EsukV4vB5UMFW3Eed2&#10;qRpVbubEcVh2w1S89tYCrH+MGSEByn+MmeDKICStoUlnZpi1IoBQBSB/VRhy6MHyCFj+ihCa94mW&#10;HWYRvgx6rdTVgXjjiRn/RriWLj3x1IKCK06nKT6ZYW2iKuG6lJ3h59l9+3FyXj7GMpSdrKtqSgWX&#10;MsICTODy5p07kdnajlurqvENQuJNH3ZKUSG+ywxtXXMzivgZT9fXIbqiFCcQzlMI2CVStcYmm/3w&#10;HiG7kp7rFGaLAQQ3nmqVQVg1XfmuvXswllCdVMnslMoWQ1V8uqnOZkXktnXgJh57ksIzw/BtNPea&#10;VqOpMeaXNO5HGKy8oIzPwHIyQU1Blu9SwVRDPe4hHCdTdHmrz3Qplq6i3p5WiFV3r2Ko+hEWTT4X&#10;C6dRraZMwvwp0fbgdE071rwqy/Bo2ONU7CRcAkZzshQeFQI1BysuXOOGhE6GXvsJ1o2+E7FoWgBe&#10;vmsqNq6ZbI+yy1rlQ9Puh9Q14TZeKMOeToD0bMUsmngplRQrYzmhWkqoqFYy8On0Zh8tjcSSX4Ri&#10;PkOt60z/69v4krzpQSWFLVM0XYbATCBEt+keWlSQt+obMEmPQ6GqGFgqC7hmo4bRhD+5Z69lbvfu&#10;2mPqYUM1VKELK8qt0KkrdZ5iFhfm8mryXRdVVuD9libUULneaWzAtwQtFUrK9qOqHTYXvozh9MFd&#10;u+Gre9jrZxPc0LJiZq91KO/qQRbhupHq6J2Vg7t27rapNs4zrXWPBqfKLmjcMxccz6Qrbbhfxl4Z&#10;Ivdb+HMBdFQwCUIDUSGT76O30t2Z3/3jO7jjkquxeOp5WDh5EkNgBBYQLEet5JOoTIRkjkHklBhs&#10;dihDnOpZCdMnW+an7fJjcRHhVDK+Vv1KITR4PJbPPRcv/+E32CQPRYhyVtFbraSvYhaYvSrUhnIy&#10;5K1W+1O5fFHA1/lUrCzCJMgy6b8y6bVS1wTjlXsm47aLgg1yFV5dp/pf25YCJwaXlFzhladKN08+&#10;w90JBOH8slKbufkGjfeFRUXMyAoRUsOsTpeC8divE7SzmRFaRZ3GfEVdvQNBQQ7G89gb9+zEJsKl&#10;6cPPMpSdT2gDlcHRoJ9NSF6r24/dfcwWCctFVMETCeTJ/OzvlZVhS3OrzbF/mEmCj4DVWGB+DrwZ&#10;dh/YvccUNY9quZJQ/XF/PbqGD1q5QHPadUWziqKCSD5K8Linv8jE272xDh5kuKTvcm3/NBxy3aDS&#10;Opej3F/C0L7m3iewaPoVVIApiFdB9JxzkDB5Co27rq4J4clTLUoVdX8s+uYlmD95Bk+qM1Xm7wVS&#10;b4IYRnULpL8KQUJUGLf7OjNKA8bhD/Ex2EyTnrhiDEOZU2LIJFSZXGbQoGcQGoGl8UJ5qhwClU31&#10;yqZiZXM9c/l4ZK+eyEwyCs/dGGO3H1d5Q/WyeCqk63T/a9uHzc0RS/btSz+FYATIw1BZxhcUmOfK&#10;7+jAn3nyI6g4gVUlNn1Fg9YqXOrqn9DCQjxGY1uqKTd19GZ53M9jTyjMwcUVZVjHkCfleoGfobG/&#10;MIXT7CyCW8Kw2IgahrH3qIzfYchV1nci4b6KypXc0W7DOH8ksOcpnKoKX5DFrDUfDxBmDVzv5f62&#10;wUEMjjoXoeo5PLo/g8ASZILNnd0JMIVK94Q/u4eDCyRB6GSRnwmJx45alrl2SwZ++7NYAjSDYE2m&#10;UsUgYVI0Q5+q6zTuDIUKgVIuywYVAk0ppFiOoVfI0z6FPRl9Df9oXffUmh/ljWXXnY+3HzkX2x4P&#10;peLQV60OQBqVaxuXyaqy00/JW+kBnRky6fRS2dymZ1pnMWxaVsieQgg/uiscj3w3AnNVgHWVM6zz&#10;O7lO97+2JbU2fPOllmbzVfJayhZlyM8qKkYmDf1fG+sxmWb8hJJinGhmnoAQMhVUL6N3eo5hsbir&#10;08YPfXWnG4J1imY+MPStp6+yK3Xo26bqFktWEHU++5W99TYA/U6D7qdViG+U5OEMfv7FpWV4r8Ep&#10;Uzy7Zx+m5hXgZAL9NYbFr2dn45bqnajtHbAM0K1WCoPuK2wEksKbqRWXKnTK2DumXXUrKZSTOQou&#10;hUPNaNB21a0OMQyW8mc/9qd3sfDqWCRMc9WtZpyF+Qxt86dG02dFIy6KqmUT+OiZCJLUyepXVAwb&#10;trFMkVCphuXaJ/jku3TDtoVnB+Lp+7+D9Y9HIGllIEMfw96KICTTW617PJoqFki4vG0YJ02hkTDl&#10;CjSFRXkxLtXTlnjT5IfjqRsjCbVzQawu2NCTOWxioXwfkwXX6f7XtaXX3RH6/JLnt7zY0sgwV4io&#10;6hL4MHSpJBBfU2UXqL5NT6QLFU7iiT+N8J1AuE6h71LqL/P+29277N4NaxoaDErB8zWGzcsZ3j4k&#10;XLojjaY7n8Mw6iM/xrApQ/9BS6tdGPsu4b1c05lVKM3PxndcV/GU0+/9ZR9Dpm7yxvecnJuNn+lR&#10;xNw+KvWxrnlWuoGHUxg1tRIs6gpr3D/EkDnEMCjIpEpSKQFoxVF1ZoMaI9RwTufQQby3JQu3/eou&#10;xE+9AovOvwDzp02xiXzzp0QhdhKBolrZpD4pl+a2hzHbiwxm1qdyg7JBp8SgrkwwLoJKpTIEodLD&#10;0uMjA7Bq9nSs+/10bHhqKsNYCHKV8a2OwMbHgrCWsCUTLD3tNYtdMxrSmC3m0qCr6/HC6Uv9kMGe&#10;zkxw/eoZePinoQaxFFO3B9eNdhcoyZAXlIL+O+C667vXn7M09u5PHm/YzwwvH8EEQBd+hhKcmyqr&#10;sL21FR8ybF2Sn29Fyq/JkzEcylzLX0Xw+GepXEr//9TQBG8ep7B5Cs35d5kBrqsXXJ14sbEOMUoG&#10;ZNrpnS5hyPyoqdmugn6jvhGX6JI0qRrhupJwbW5tQRVDpi73v5xwBebm4ubiCuS2tNFT6cpmZ1zQ&#10;hl8Ii+OXHLVyh0H3fa6cdaco6gZLxzuKxfex91LVdtQ24oU1f8aii6/BLVf+FLde8X0CNYX+KQoL&#10;p8ZYCLRiqEKgQqFrFoNT/HQGlh24NLRDtZJiqbTApbxVrP8E/O5SX7xy2xSsfeZCbFoTRLNOgKhY&#10;21dFYos9ZSwE2xkC0xQGV6pupZKCwp+eus/Odfku9aRVk/DU3Vfi5sumYzZVyl030+RByz4DqV72&#10;3aSc/+I6140hIYFzQ6a8e8e3rsfy8h34Wm4OgqlEU5kBTqU6XcWTWURlsUFpgnYGs7YTLWQSAtWy&#10;aMDDqGi6RL6SkLxY1wA/KpvjuVSFL8UHCm/M4v5I5TqXYfUMQjuOyvjjyh34qLGFhr4fD++pxak5&#10;TCb4efJWF/MzlUEqLH5AsB+prME6Hqt7uyvsWe2KGaC6Ku8Kd+4ygib7Sc0MKoJkIVBqRWWyZ/Cw&#10;G4DsAkxVdj1I6k9PvoaFF/wMC6ZdiEVnn4M4ZoMy6wkMfbH24HNB5Ux/cUoHThZoJ04AyWfJ2wg+&#10;yxAVBn1s+5ygIDxwjj8+uD0Cm1aGYxtNewbDYN7qIJr2YGxZFYLNlh0Gm79S6MtZGYAcApZDlcqV&#10;r5KKKVOUqafv2vTU5Xgw9qeIjQ61McvZhGo+161OJtD5feM1m4LwO9/tXzxwfW2QzzlzwiI+fvDa&#10;BDy9bw9OoUn331GMEwjPRPqjG6oqLVvc3NSC70tZNNuB6nWaFU+LcWZJEaKoKn+gWVfoe5UG/RyF&#10;SnqxU6hOUq6PGN5Uk3qzqdEm/k3Q8A8N/eXct4VhsaqjBy+5Qt9EvtcrKxMX03+p/FHG8FfY1ok9&#10;vX02d9390E2VEdxqZZ1Kpcl8dmUOj7OQ6O7aL2/F7pQiCJmUi11X8ORklmD57HtwMzPB2791ORad&#10;O8OmwiyaIW8VhXnM9OSrFPKsMMpuc6l4MnUSBZgGmwVVApVtfoweBuXMedcNQ+L9x+Cla4Kw/ZFI&#10;K2ZqXDCDEOVrAh/7eqrVNvb05TTyhCiP/iqX8KjncL/5KtWtrMTAkLg8Ei/c/2PM/84FuEFXW+s7&#10;ECC7kIM/10kcXP5PoCmx0NASu+u0//PbL8LGjpsZHvzI7NAoLDjnaqzKyGaGmIfT2acwfF1EEKYV&#10;FhtYqlVdVVhkl+FPtCEgAkL/M4YKddWOHXhmt25K2011akBIbj5OoAqdRpX7bnk51jNUKry9UddI&#10;aErwNYKrn3FpaSk+Ysjc1d2HP+2tw1k5zmdqFsO0nDy8uKsW9T396LfLtqRSzpCNZiDYhaXs8kkC&#10;SPtt3FDQCDoDz5UFjvI4Lo8LNFM3bidkHZ29eHv1X3DL2T/CwskX0bCf92kWaHOuFPK4jJ/kAKb/&#10;fpsawxOmEOfu5nMInPMQAtd2vk4I88Oqy0Kw6fZIKx0kMvylUok0W0GlhY1rQtmDsPnJGVa/yiZw&#10;2dyXR4XKE2Ts+Tp22TjLBDV1ZtOyaDyz4CLMCw+1y/ctBEs5qVIGkar+3CbldNRTBVvnOyXQG7pO&#10;/T+//TrEb/p1YQH/cWNwCG79zjV4rFL3+8zBZIYkH4IxhiHymsoybKQavVtbh2/luqCyoZ1snETv&#10;dDpfTy4owh8Z1nQjt7do6CcRLj8Z+pxsnEsgP6Bn2km4BOhNzB4DVBDNyML3yiuQqkJpRzee3b0X&#10;3ysqQgxDakh6NpZU7UaDXSvoDC5bIVShTvAQDvNLVCAtBZa2u0OgBpkV9hzI5KscDyYgh9g1ie/N&#10;l97BXZf+CrdddQ0W01fFRtNPaXqMrmimSiVQBeZP4WuGQz1IUwDN0R1kqFB2ayKplUIeT6yFSpvl&#10;wBNMAGf5jMPKS/yQfM8kAhGGlDU+9FP0TQQqb3UAUhgSNzAUJq0Kt9CXvSqCEAUif3kQlyqIKhSq&#10;9DCeUE2wscG8x8Lw8k0EPsyHn6+bvjEE6rIz/jNYkiDg+b0WRGqqdLCp1BypGpd29TW/l8B3nfp/&#10;brtu/PixN4UF/W4mZZy+C7FnX4FVDFWnEy7dSFb3XAgqKMDk3CJsbW5FQXsnbi4px0l5uTjVAKPn&#10;ysrB1/Py8O2ycrzFsKbL61+hvwqRAmWk46TMdFxSXIIPqFi7evrMmF9RUIwJNOZjqV5XMqSurRN4&#10;VJC9+/HdnCJMzynAX2vrzVNJmUyxBNVnQpvAsRIDIXLgcdRLS8fMKxQ66wYZ36sMcohhs7q5DS8u&#10;fQ6LplyJhTEXYvG5VCsa9vhoqpN8Fbszpz3S6lHu6rp5qSB/zJeJ1zq3OaUFgsaTasae+/QEsed/&#10;HIqMR6danSp1uYqggQSInonhcDuXm6lg21cRKvqtrJX0XAx3ygALCFYBIbPscJk3+1gqGTPE1ZF4&#10;6QaFtrH82fy5+tlcLpwczmyQ31vjlvRW8Tb92eWxYpjRuupuTpgkXATQdfr/ue2msIApsyJDDs3i&#10;H3CWrpmbfgnu+uNrmEg18q8oQgT9VkRuAc7LZ9bW2IwsnpTfVlWZWo2jUfdlRvgNdoXFb5eU4hXC&#10;UaUHATDruzCvCH4FhTgzNw/nFRfj9Vru6+zGRwyPP2eYnKAb2hLiS+mxVGDVvs0E6iWqlZUYXF7K&#10;alBct0zPFMsJaY5auTJB13YnDHI/ARJcbrWSx5KJb+bP2PDOFvzuFwsY+i7Agqln4ebzL6K/OhsL&#10;zpuGhLOmWOXcwhtBsfnrNt+K8PBEWubF1wIrnvtsch+3u5/HE8us7KFz/fDO7CCk0TttfXISEqlI&#10;OVIkqlQ6Adu20tcKomkEJmOlD8HxpVIRKobMAoa8AoKmrDBj6USCNd7AW3dHBB65RHWy8VQj1c28&#10;Ea/wp0xUakU1Uvg2ePTdNHDO8GeX/uufgF0PN7AwPTXynw/XPC+vU68L9r5pZkQAZtEA3kTCZ02Z&#10;hvmPrMQ0hqYpDE0qVIYRnstKSrCeylNNQ76kuoaqlGMT8sZQsYLYx/KYH5dV4N19ujFIr12jGMVt&#10;p1DZgvILcN2OCitj7GEoWtfcgl8yFJ5VXIQZVK3r6NVUYG2kr7IbyxIU3b5RoCjkHfv4OM37Iezv&#10;6ENLbz/DojMfywmDTr3q74p1/H/tBEtQ9TJzzErMxqM/iqUHmY75kyYxG5xiyjRf02IYWhbQUykM&#10;SnmkQlZRJzB60r1TYXeyPpl251aRzlKG/sYJ4zFv/Bi89hsZcoK1aiLSlmlGgnxTADY/cQ4+Wh2G&#10;RGV5VKbM5d7IWe6LQoZHGfpcHqee6SovaFww53FuXzMJSy9XQqB7y8uME6pgX8wnWPrZ+l7uEoiS&#10;i4SoELuSyPGBum2lQqfCouDjcdru/S+44e5NQUExc8KD+mZHEirG41m6dHzaBUhY+RRDXRa+lp6B&#10;8JxcTGf4i2Fo/IihTjeqfYmm/RKqUSTN/tdk2LNzMJWgXF1ahhdr9qC0qxMvNzaY4k3IzsV5zPy+&#10;VVaCZ2qdO/ata2jGDxgmlYVOpi/7XkYBkrlNpQMn3OnmZ849QnV7of6Do9jd3oN9XX3olak33yXT&#10;7hzv+CxH4dx1K33Gx/qM48fQz2O3vp2Eu775KyQETcXN530TN190GU/CNGfIRgoUzuyO/+26WEL/&#10;+Q5YMsGCh1Dx5EmhVH1XZhgf5gBndSuewNuCxuCt60KRtoRgrZyIdPZsC29BSHpsKv76/I8I2HT6&#10;J6rSCl/kUrkK10RwSaUiVAX0X9lUL9WuMleMQY6uN1w+CQ9/iyGWamiPYfGbYGpl30FK6uryegIs&#10;LiqMGSO/l4w91VXjlPZUs4hAZr3hVvuS99J7XAj8c9p3vLxOviFo4pWzwqla/HIz2W9SnzQZP4q9&#10;E2fk5+B8hjpvGu5xzB7Pyiu0h4sX0njrQU8/Zijzz8vHWQx7k6hQUfRPMxgG1+5rsMHpl/btw+SM&#10;HERy39czs3FpvhMWKzq7kELvtrCiElOy8jA7vwyZze02NUZG20KZyy+pCyTd3bj3wEErP3xa/FT4&#10;M5icECkDr0eXyFupXiW1a2nrxKY3N2LV9bdh8eRLCM903HL++Vg4faplf3E07s4VOAptAop/eNcf&#10;35TKuhMSHcg0mc8pikopdMuim8O88cwP/bH1ASrWGhU7CQd7rs1c8KVK+WL76hCbLZpDoNTzGBrd&#10;Zt1qV1SqbCpZBk27Zj6kLgvBc78Ows1TmTyEBNGg8zsFs6twK0XVd2S3GatSMoU+l89ybmWp78rv&#10;LMiownqKhsBS/ctuCvfP9lxzAr0nzaL5E1iz+eXkuWayz5k2FTfe/TsCkUHlSkUoM8XI/DyEpefg&#10;T1Qs1an+yGUYwbmcZv9cXQ+4PQPjCMqN5boesA27u/sIUgOmZuZhYhYzxeJ8hsFyuxV4JU37trom&#10;rC6uxvt769AzNGRgGBAy3lxKbVQgHdBjeweGcIiA/R0qJxQ6A88qSThlB3XBqJum6bgShsBlP03A&#10;wqiLsHiq5lrNoL+aRGXSTdR4wghTXLSmx/CPrz86PYwUIU5hUKC5wIrjiZB5lkLZZD9L73Vyx2H1&#10;Zd7YdFcklSqQfTwyVvkwE/S3mQlZK7yRwjAosDJlzgmZMsI8rucZaM6As2WCqrqbmQ/E2jujcOfZ&#10;Krjy56lLqfh97BnV/B6aweqGSmFPjxbWvHueTwuB7lCtqT8aitLv4P7HEHCmdMyCXRj849t1Xl6n&#10;3Bjk/dPZ/OGzKZlSr5n8JWYJsmnT8dPb7sYYZozfYdiLoCKNo2+6fkcp3iAcpR2dWMflVVSt07My&#10;MSO3kOpVgFC+PqegBBvoy/Rcnb9Qwc7Ozqd3o/rl5CGGxz2zqxalrV2oaetCR98BQvX3qrkpjjwS&#10;lwKnl2o1OHTQBRaNOo+xTnWSwh0WZC7o3GqlG9UeoMK9/+RruHX6VVg87ZtUqWlYMDmKYGlwWReS&#10;hhhgMrrumaB2Ew8tpVjaxpMjZXDPrVJomRfEE6a57Hyd4H0mXrqamd7SYKQ+NoFAaayPSmWhcBxS&#10;HosgWJHcFowsZoJWaaciKUQKMM0ataIou+azZy9VJhiFV+YyMw2n4qiKHkqI+LNUOojnP4EKpFIg&#10;jU06w01KONw1LH1357HE9k/C82r3j7B/Ekd5LVQyZMoC/Prr/8T70M8JGB86M9hnj+CayX4Tv4hC&#10;olRs1uQY/DRuMcYU5COERn0MPZU/PVcovdEz1Xpafjve1rN48osQzJA3lWCNpz8LIIA/o+f6qE7V&#10;9E68UqtiaAETAnqyzCx8v6AYHxC47sEhg0dAWAYnNeJrAebOCJ3L6J2bd7gr6zrOqXE5x+i1mXh+&#10;hqryzXsbseHpV/Hwd2/AopiLmJ5PJ1STbZDZrmCmabermmPoq2jaFQrt8i1350mxkyOwdFIFnJY8&#10;cQmaz86TvSB4ItZ82xdrbw7GdistUI2oVBqSyZUyraYJZwaoaTJZ8lA073nshRoXJEg5DH82ic8M&#10;u5+VGdKWBePdxeFYfRUTikgCIVgIisCJpxe2m7oRDid0S80cQJz7b+lYKZhUyRle0vv0D2NP1NBd&#10;Bk2tpLxUv8Bg3H7Z9/HGS3/5p8F14sxQ7wssJLLPFlDMFgXYbP5XzGW2eO2sWxBMs61s8FSGtXGE&#10;ZwpBe42GXOWCxLpm3FhcDl9u+zrBOYMq551XgMsLS/Dqrn32jOiX6a/OYlg8JyMXt+aVI7OFvopw&#10;KHsTWPJJUh7nrjHOE1TlodzAfFpC4GtBZpmhjjGPpRB4BB9//DHaW3vx/jPv4oHLb8Atky/AgqgY&#10;3HyOvNUMKpRulhbEZSgVTDdPC3PCjE6Uwpw6/7uVZVk4sRTfybDsNUNNLL2OTtSikPH442/+v9re&#10;A8zK+kz/12ySTVPKADNMbzCAdBQF6V3UGI2GOiAwFDUmm8SaqHSJibvZZPdn4pr22yTG2IEBpvdC&#10;UbEBIgMD0xk6WLDs//l97uf7HnT3+pUk/+xc13O99Zw557z3e9/383zLm2xbHki20vWwjoOqt3fM&#10;c98EM1XitaqJGkDmhh0JrIO5BDI126j5xscUKiNclWhbvp9tj83NstsHfqoXBfLlrMO1CfIHaLhG&#10;ugH0aJVQR8O+SMpj0qhzdIOQTbrxB1QOUNXdJKk94u3m7on2swdW2cbtddZ5/Nh/D7hmx8Ulzk1O&#10;qBOw5qYnAKp4m0Pmo5Cpn5eVbl+dcZONgHGuVBsihv7viZGA5wm8libv0JD8773xpiXiu7LLK5HE&#10;KktAPq+v32FPv91gO9Tva8/blle5y4oONXmHPfWNUlnh/IehqCn2UfcXHzvIUqUHL3h6YM4VAlpk&#10;1oNpjxl3jSM8b7tq37C1t9xli+KG2oos5E8FT2RP81tJBnSnLx2QbXl6ZImaRdQ7lIugPlb68RUX&#10;vAtLT9kJvzCwnXsZ2Oz+wQmwVZrXqMphJUma/FJoVIapVncFbGIutQECLo7XShJVWgBUYqpKlhri&#10;pS4y2x7MsD/e2cdWTYStshNtSU6qzeP/eCkB3ytfJcn2ij/fQ0VRSaMSED3LR6GepTLoYlcVR8Vu&#10;Yip9fhV5JemLUlNscUqGfWvcNba5OJ+b/ojtaTpsp04e/e8B14KUnlnzYSpnrCjku+YqMvFcfIFZ&#10;191iA8rK7OKKCru0DEMPQ6Ww/Mnre70B+Smk77r67ZbBXZCEfH4RIOYgnbfuxrS/9ZbtaG61V1va&#10;remEfBVg8bGAAOSDyDNJ0ohQdf+k057XtQCOlyIi1goRmE4hdmvcf9j+sOE39q0RN5MpDUH++sBO&#10;+CnuaHUx9j7rfocjK7pzuVCeJbHUxbgAKoX2ISsuL34OzCEjzV1/W2YPe3R6vG26j2xvg5pnggzK&#10;nJevAyxiL0Jyp/a/Wkx6HduSQs8EAVflKgWsBeiKH0yyF76TZf9ycw6ZYEgqBCiXLbGpJJFt7ROL&#10;3RoxmHq3epYYM/hiWn1ueSrAp+/gT9CIIshgKvZgoP2P795lL+1709480mjtHa0OrP8WcIm15iT3&#10;enkuH1rhRl6hIqoKqMR8PMqsa75mk6rK7YpXtluXygrrUVZhA8tr7Zf799t2gPPCwYN2y46d9rni&#10;MvtsSbl1AYRfKq2wfiU19uTeAy5zseFaMXDEpC3mlWLg8or6hfUYQ6nEEJp93MSzrsn/T2Pwy54t&#10;tNXX5tkdfa/ix+tnedwMCs0Y41MPCWSwzq16YpcukoAURTDsAWSfdOILczFo25mNO355eg9bNzbO&#10;/nRb7zC4FDCpIblSSzXfsF6hcgNgUuanqMOsqwharlE3q3sghfJVGoiKDK6UJKbbU3f0se+PT7fl&#10;A9IAlgAiIMMw3Awy7N5WKU8FgCSNi7EpuWxruVi9KyIgCYTykfJXApn3aNVNw7lLkf75PZLtibvu&#10;t+11FfZW4wE7BGMdP9ZhJ46324kTbcTfHlwXz0ro3n9WWsJ/SAJjWWKQRwXA4gLNI4WdNWmGjc8v&#10;sgT80pUw1LhdOy2xpNrWv/yG9wh98q1DNras1tLJEHMw9Z/dUmRDC/Fk+w7YcQCgZ9bIW8WYRwNN&#10;NSWReiQ4+0T7xVC+7WBSM05k1gmZdy0FTGWL+1/fbz+9YzUpdhjwsKy/quuYdaXcYiv9sH2yyBBz&#10;XBo/LXn64WOmN9SsdKdjdrnLvRjJRZMEih1uS4uz385XlpeMYe8B48TBVHgkDd8COAJYpUoOMJGD&#10;CuNeDajkv7yb8UoN6SIDhLFUnS98KMny78u0f/1Ghn1zEMwKULzJJpIzAclZlRtBDLVET7uQ9+Wz&#10;hJ4XYl4+o8DjgXRi9JcIeEo+AKbApQEgtyYkW17qAHvxsV/YgY4jtv9wox1qPmIdnQJUGzfnUTt9&#10;KkSEib/N3w1dunSdk9zzp/PwWTHGcmABNC3nOMgkjel2y6SpNmFLgQ1E6gbWVFtORZVlVdfZbzHp&#10;25ta7BeY9tGV9XZVbZ2Nrqmy+TU7kMKOC7UqAUbgirFQKHYGyYvti+0PbYNq7gmZoFhN53o/dxjt&#10;2PGTVvlcgT0wYwHMMshWDBxiywfJrIux0k2Tp+nO14Xwarv7DwEqsFNMDgN7RRdIx6P9qrTnkQ0u&#10;z+hha66Ot+fvzISVkh1ENZI8AWutAIYUOmMBLkKFUEmfZowp43jxmi6w3FcAnQZIADJYa+sPUu13&#10;KzJt9eQ0/gcGXaBSABzVsDR5bgA++/jcSjgWSB7dH4asT8f85tGNIWDFWhBYF3NJ+sXSK7L722/v&#10;XWk7a6vsrdYma2hrsSMtzdbW0WInkcGOzg7r7Gy3kyfa7dSpjr8tuGalxafPd0AF864MUew1my/y&#10;SYUekHFHfGP0eBv15DPWvbbWvlRSZklIZE5Vtf3z6/v8UbsbDzfZzPI6u6lih+Uf4M44e/YCSwkc&#10;DhoB5VMgEmDUEK15F8745GqfahckPEMkNH1R07FTtvdIq+X/cYs9MHMhpneYLb9ssN0+jGwwp59L&#10;gnoqLM7BwPcn+qbDCBhhyYpqPlomcWGi7Es+JPgpASuY+sWSI0VinD04Mt6e+eYnVXTJnUbVaG6F&#10;MjFW1MAsBlNXmXKMe9ma7gCpG8DSEPruVqJ2RJ/QtpuVbki0576Xbeumptvtl/E5+W312bzkIXDx&#10;+wcviCxyDRbxPdQX3x8C5XLO5xKLqSLPa2Ijr5WgqE+83kf1OjHdrB69bd1NC6xi82ZrhKWOtLfY&#10;WzBWM0lVU0uTA6q9vRW/JfYSuDrs3N8SXPO6d790bkrCj8RYAlQuX1ZsFStBzObLzkola/TjSTZ7&#10;7Bgbu3GTfaagzHpV1dig7bWWjLf6xzf2WH1bm/3PPfttfe1uazl5yj76KFZaCBPLasbjMKuxmCgC&#10;DyZeHfyOnTrtzw88C8BizxkUoLSUlGrytf1Hj9vu5hZ76uf/bncOGG9L0/rZsn7qY6WHgKuirixO&#10;qTsSwF2sMoPu8Plx3QILKACS7+NCzNcF5KKpQVfHVW1fGvmXZcld7InZqWR5mUgdoELqVEIQG0n2&#10;StYnWLGKoPJX63pZrRqZAV752i5IJsDinFL8lc+FBVOVwFhb1qTbv+b2teXZkir5J7LwBD1oE9bp&#10;E0Zfi400vjEvJwPTrsQDD8V30ZhGSeXyPjAyDJanXhnupzif91K7ojeqs67fYklaf3v2F0/Y4aOt&#10;dqC1xdraWq2JOASoxFrHj3UCqE6YK8RxvJbM/Jm/pSzm9u6dGow7mSFLsVfwWVFEsihwzeOizRl+&#10;pd3w2K8tXT1Ni0vt87DXyJp6+594KmWBrzW3WcepM4AiYiv5JtjJWQtgybR/wmIBaBpxc+L0aV96&#10;tii2AnQClrJFNQPtO3TENj610X6Ye6fdMQBvldXHgaVCqADlxUN+fA0gVcru/cNV41Gh0P1UJH9a&#10;/xR7+dO6YAzJiDzMrck97L4RcfbUUkw4nqkcoMhbSQKDv+oVgnU1zchPKfNT21/RKphJzTUAqkID&#10;JjRzDNtFeLTnH8ywddcigSqGAqogefosrMtb8Vly5a0yVG/TDQJbAS7PAAn5Jw0BU7YXInwn92O8&#10;hz9SWAyWlGorp37Nnn38Cdvbjq8CSB6tzXaEaGtvs6NHkcFjR928Sxbls84S5053ALK2vw24bunZ&#10;8yuzU+LXeFNPLBxEiuC/FF7rYtvlceBgm/H9tfZFVd7JAi+rqrWJ5fVWcajZzsJM3lcKUHim5wXN&#10;4JOU4cl8B5MeuhbLU3llHU/lwNM5RKx+dQK2OwBTbXlqi62/5Xa7PedyW943x/L69uHODo8j8R9d&#10;XoSl/8hImxcQVexUbcofCYdBVyqPBwvtb5JDdf+FufSdOW8BF3zdzD723H19bNuGVCtV5gdLqQgq&#10;OSwlijDxxeu7hV4NAKxiDbK3Wn6qC8dDU0/p6u4wFYz1EHK4voc9dU+6/WCiWFWJQcykAwpnrqjt&#10;UqxJ8rFs5BBbomFpOk8sJGDx+Xxbnx8geb8xeS3JId8ljyxYhn1xfJKtvfYme/GFjba39bDtPnLQ&#10;Xmk8aAebYSo81r4jjdaIBB5FCs8gfaeQwJOAKwawcxj6c2fEYn8jWbw5uXvS7JTe50JNKwBJdS4t&#10;nbUyQ50rtj0fyZibnW3X37zQBqk4WlRl63e8avs7jjk4VLNStuftfVF4Rz1CgLlQ9OQcMVbwVWIq&#10;bWPUz+qh4O/6lNnNZ05Zbd0r9pOl99nS5OH8iANseU6OF0OX9QsAk3zIxOapR6XA5d6DO1j+yZs2&#10;uIhcSLGVV9pjwNN+zpMszk5IsCVTp9s/3/91K3hkkFX+MMVKNdoGRqpdiyyuTbLClfgljHrhw8gh&#10;PkoTfkgOJXvFq7th2Lv6fmWNZcoa18NsP8y0X92RY3cOw1dpDKOyPEDkbXuAJUg0nwOALeB7aCnG&#10;EuD8e3BOrBZ3oenGWQqQss+r63yXhXz+vCR+h+vz7Pn6atvbdsT2NR/2EkNrR6t1HMVXwVQHkUMt&#10;jx8/au/AUu+dDYzViZkPAOsMsnj6b1Ch9wbq3r1unCvd5wvnRrI4B4nw7FDySMTAJu81B28wPyvb&#10;Ft28xL5dv902Nhz2tj55opiUqf4kptK2P3zSwRZqUhfaAPFYYiiXS4EtYi0NtW8/cdJ27njNfrX2&#10;53b/hFm2os9QW9G/r+UhF0tkVNUPHYaSv1oc9WKImXEHkppmFBGIvH8TFyTICOuAcAF3+ry0NFs6&#10;fpStuWuePflPN1jhDwdY8VpNQqtCp5ptBJwuPh9D/sPdvI97EaAK/bG6wFiX+PESmXSFGAuAaVzh&#10;H76XY6tnZtny/gArQ0Zchc/I8/EZHOiSZMmestjLcgAYLEw2rgebi8nck4ml5KH02SXzEdC0XJwK&#10;oFJhxRk32ban/mQl+/bZroMN1oS/aiAjbCET7Ow8ai344BaYS6b95KlON/GnYCeFWKrzuGSy/QLI&#10;xGARRP76v9kpcYnyVwrJoWeKyg4jpgosxjrgErDEXAswnfNS0u3+UbOs+VDThSeYfhpAF9hKc1UR&#10;Ao8kUuARsNTorOMulRG4NIWRnnGzn/f8/aNP2N1jb7Bl2YPJiEL7n2o7XlUHWMvEVPiq2NCthQnB&#10;g4RGZS4CFya0BQpcagYJHemc0Th/dnxPWzZpov14zXJ79p+mWsHaDCtSDwRAVYnU1UnuMODbyPC2&#10;bohHIsVacYAKU45EFgGkorX4sHXdARTgWtWFdbLGh3vbxvv72qM3Zdu3Rmhqb82jxWeTv3OmEsBk&#10;1vnsApSabJDABbphxFbZAFG9M5QFAioviiqL5IZx36UbBJ8ovzana5zdd/kY2/bYE/bG23vt7SOH&#10;HDzNGPYjgEuAam1XJhhAI0YScFoli0fb8FfH7PTpTmeuMyxPsX2U89q9JPH/UxZHXHTR52Ylxl8n&#10;pprv4IoKpwIRBjfmuwQoL0FoXcdc//vYypG3WOf+Rq9dBVMegCKvFWpVUXDMwaNMUaCKSgzB3Mcq&#10;7e/bUdiq6IVSe/ir37RlKVdgyNVkk2F6bqAyPwHDi4oxQMm8KnTBJC0RQwUJ/ARYLoGEXq8eALOT&#10;kuzOr19nv9nwDSvcMAD2wYgLWDLl3rgcxv1tJbYBsiIAVYSXUn92n/lYMrgGUCkTVKmBqGC7iEzw&#10;qW9l2qppGnWdHsy15Au7oaWzlBgHdlIsUj1KI4hUywJ4enqYJNu/G+vz+B7zdLOIrdiWJKrxOi89&#10;3eZ+Kc5+umiFvfHqbjtCJtiEQW8hZNRbAFd7R7tnhm2w1Qm81TtnguQJNL6Epcr37LU9jYcBFVni&#10;cYCFuVc0Ip0CZgSTv+5vdq8vx89P7XHCweUBuDCcYSkWE7jEYKpxBZBpPRfPlZuSZvcPu8EOvbLH&#10;RyefPH3OgRPzWJLGMHdVYKtYCGAClQx/LGs8c/qsvVG72/7tH9Zh1keTPmeT7QEo9VAgA3T5A1Dq&#10;BqN9YjGBzEGliwFjSfq8VqWL4dIXtaU5qCITzeu/OW28/Wh1nj37s2tt68NZlo+X0qgbZXsaUaMe&#10;DAWAZRtRvB6Dvh4QASx5KFXfS5DH0rVdfVCEQsAqgeE23ZNij+fm2F0jswCTMjpJmUoKEevw+f2m&#10;IBb1SbXbRg+2RTmaXYZtsZQ+H+BxTwUAXcr53qFQynsAsMUpybYiM8d+fMMtVvTb39u+poOAqtXB&#10;1NwqILU6KynaANcJfJWAc/Jku5121upg2eFlBjHVgeZmawVsxwQqpFNFVIFTIU8WweQv/8Nr/d2c&#10;3j3HxDLDwFwAi5h3ISSXAWRiLPdbhMC1AFm867Jptruk0h+p64CJmEod+mTavSgaRQBcaM7Ruksh&#10;Hu3g7v32+DfX2z8Mmswd2c8W4zfUr+pWzWrMxZFXcUMreRBoYlLBeghdvCi0LZaK5NDlEQae24v1&#10;zCT78exhtnn15bbl4T6AShPRJlkVgPLG5DUJ7pWKkL4ifJZMuYZqqcxQ4oZd/upSgPQVQHYJoOpq&#10;5bDVtu8n2O9X5Nj6mYNsxQAkUN2NVd7gc2mQqQAlGVfPBTfxSLuyP2cw91qhrqVwluWGcGDKV3Hz&#10;BF/FDX5pL/v+4FFW9Kvf2L6GvdaEl2pFAtsIeap2mEimXbLWgZ8SkM7im06dDM06DijiBCBTVniK&#10;dWesEzAWr2uG4Tp4rw5AKbDp9RFU/vK/ryVeEjcruce+T5cfcgUysZODKgIW2wLV7DTkxJfsZ9+C&#10;1DS7I2e81Ty31bsduyF3gH3KsBOfMJnaEuW/2I6WrxTV29ppeYBqqC3rf5k/6TTMtYBJZZnXRw8D&#10;D43MypZc+qIfXBfPWQm50EVwIy9fo2DfUrzMcjEDrPbdoYn2p2/3t8pHMr0Pe/HDejJXIoDqbTsA&#10;VS2h6vmW1V/BV3VF/rq7QRcrFQMoNduEDLAroao7AfAKHki2Xy7JsbvH9AUcSXyeAGbJoBtuAYv1&#10;PBVGAYhX1PlcWnffJb/VJ4PzgtTrc3uywWdeJGAKZGSBK5LT7Lm7H7J9b+y2hvYjdhijLpaSxAkY&#10;x46F7K/zKOxDJqjtYxh0NeMcP6aSQ3uQRQATjnEeIJJ0NrUAKt6jBbbTe8iTSTLfbj7y14NrVnyX&#10;9AWAJFdslRr5K8CkrswXmAzT6CYfmZzDeTFwqUI/n0xrWfIw27TmV2GiWZhKEhjrs+4gAmix6rpC&#10;wDvZedx2biy1H95wB77qSluc1teWDehv/hQuFUEBlmd/SJjXogQcImR/YibkTqwUY6lo3S+K5FPS&#10;wgVVl5hv9+9pj9+SaoUPZCCBeCjMt0oK6qOu8X87YK9aAKbhXUUCD0Y9SB+SB3hKAFLJamRPGaCq&#10;7FpyXuGDve3Xedm2clqOrbgs9F5wGYuxUYyZsvg+zrxqpoHtxUaASE09S/sCOLZjN0VgOsDE6/2h&#10;54lJdntWX3t8UZ7t2rLVWo/CVABDbHXsmDxSiFMqHYiRAIUMe2ArGKyj1VnqLOx06niLnQRsksJ2&#10;JK+5pRkZbfGyxIFmNf8cdbY6Toj1ihoO2Iy6+r8OXDcnX9p9QUqvA4GxBCKkw0NSGFjMmSsCnBt8&#10;B1a8zSLce+kRbckj7NmVP/dZ9dR04+MEYatYP6uYYRfoTh07ZRV/2Go/vumb9q2csbYkRQMhsgFV&#10;mH9dpQQfDwhLKVXXGDpJnRt0AUngUpFTYPp06KLoTueCyuzqESYr0uPsf9yQYvn3ptq2dWR66wAK&#10;S/VIqMYfbQdE6qWgqbMLAE2RAygK5K7U51uI86p6OcdLV+K7VpIpPphgL96TZT+d3c++PTQ9dIHh&#10;s2nMomdxkmwHN0wLiCR1iwUw/aacO5eM1dsJtZ/wuRn884ebw+VQN0h8sv34uhut/vlnreHQfmvj&#10;gkvuFGKXY4DBjTmAEphioeKnusycOqmGaLxXC36sVU084XXyYHpNC8x0CHB5pR4Q6n3bYK63W47Y&#10;v7z5hqUWV9hFW7b9VeC6eE7cV/rlAhbJoJbutWTkI2A5c8nUa78fF3tFWaMas/Ev8/Wk0tSh9tjy&#10;Bz3z0yNLxEwClSI2kEJD41ub2+zZHz1ui3oMsoXxGbZ8IBKYk+M/rhcHkRSXBf3IukCqtkc/ujOV&#10;G3W8iGRH5wCqUESUn0mwPJhUviQvpaf9ZGqyVTyQY5VI32bMt9hKFfZqgFUvtlJPhfWppgeEF8hb&#10;ATBNk13m6yorSA7lt+K9v5UGRmge0eJVCd574aFJ/byxWCCWjIl9vFMen2NpX02hBJPphpAMInky&#10;6vqMt12WbUslgREQlwJAff7F8pWRp1yYmGj3ZA+x537woDUf2Oe+54gkkGxQDHUGFtK+MzCSSggn&#10;yQJPyk8RZ5G+s2y/e5b9bLe2NUfe6pib9gZ1qwFUexsO2ttHDiONwW+pwbqpvcVKGw/Y0IJyu6ig&#10;1C4qIorL/nJwad4HTGfVAjxUAA5xIUuMBWmxACUmU8HUwRbA5esaFaMnlgKux1esDH7rUyFQqWbV&#10;0X7UKp4ttHVfu9OW9x1reUOG2x1jxtqKwUO5GAKUvAahH1wywoUSAwWg6S4OjCSgecalC0r4Osc8&#10;Le+Tbsv7pdnK0b3t6eUpACIJlkK61vUydTWuBzz1gGQ78qdQRX0rLKbnC5YCqCB3im5W7hN5qJ8V&#10;gGIp5tLDlvLvzbBfLsyx7w1PITkgAwVM+qzu9fQZAYq8oZce+B7+IE0+t48JVKYK0Py7Rd91PjeH&#10;T/qh852Z4+2OrP726C3zbPsLL3LBjyBp7Z7lqY1PRU51gVFTjbI9AUntfwKTtk8cb4W12uz9c5LB&#10;4LHOclyyqNJCE5mkohWfJq91FCYTW6lyv6f1sD3x5h5LK6ywi8sAlKK4JMRf+ndj9y8mqzuH/NYC&#10;AJTrbCWQRRmiM1gw9Fq6J2NfkMbgu7wsobstpb+tmb6EO0njCoMM+njC8+/Z23vfJgtca7dljLTl&#10;2QNtWb8B3uXFMyMHE6CJMr8LtSoxVVQA1XroVqx2wSB/MbAJVEu4oHl8jvuH97bfzU+z4u8nWtH6&#10;OCuAqcRCqq7XEjtgoO0Y9uo1vTDiyCPgKpGvAkhh5j35rCB/6m5cRZSrTZBtDQt7fHGW3TVKGR2/&#10;h9hUoNKNIPnjJlsMkASomAxKFtU+qQETnhlyvj/MHJZyMLn8he+v5yXelpRu/3jtzVb15JN2+ODb&#10;oU/VsVZAEwByhjgNiJyVWH/ndJu9e6bd3j/bau+camO73d4DWGdPtNg5pPCU+mIBwuPHZdw73LCr&#10;tHDsRCeA6rQmssLWo232RlOj/fPuV21G/U7rpQdNFMJWW4p9vjMHVn7BXwau+fHxX85Nif+9+l3n&#10;4rEEsnkwmAqm7rFUmY9M/AVTr3MV/FAqnvoADW8KEuv0sQ3Tb+VLnvFMUFND7n1jv/1m5c/srhHX&#10;2MIeZH/p6cHIClS6c3mPMJiTffqR9YM7wNgXXTgvOjqYwpB4b/4AcEt4D0mgFxe7XWo/GhdvVQ9l&#10;WOWGXrZ1vR6S1NNZSmWFemWCGPftMJlmhinGR5WQ7amRWTWr4lWX4K/U0KyeC3FWhSSqxqUuyOrE&#10;99zdWSQdGnbG95Uk8xuptKFygTrzLcIa5AIQPdTJzTvs5BmtvofApqw1Csmibh6xbh7fTd1ilqen&#10;2rfIuIse2WAn2hvtlGROZQPiDJnde2fbkbg2GEmZHsASuIj3Wf/onTY7f67DPiDeJ86fE5MBNI6p&#10;3CAwqqxw1DPHTtbZ9oywxd5sa7S6w422uLLOPltRbRdtLUQKi+0ztayXymsBqm1FpgeaRrD58/5k&#10;5OdzodxvAaJcSR4gE6Dm8MPMJhxcDrBPwOb7AJSPBGI9ljHmJqfbPVdcby1vH7JjR09Y+dPFtnLy&#10;ArzVAJvfAxBFP7izFMDSHeuZlZhJviqJu5x1L3bKV8FWygR9nWVs27vC8D66QHmsPzg8wZ5enGZV&#10;MEvperXjySd1JfPrAajwVnioegBSR9Ss7Ml5Ao+YiYxQIONc91UugZrsH7OvaYjYXwhz/WZZht0z&#10;mpuCzxwe5Rt9Ln1ufSeY09sDo3AGi1hKT8gX2AQyvS5WVtCobAcm77EsKdUeuWKcVf/8X+1o84HI&#10;O6mTXqudhX3eAyTnz3bYh4DmQwCm+Ij1j94hou0POOcDlqePNcNyLc5m3j0ZGVWXZTGgCqOqXzVi&#10;3tXd5tXGBlu5a5dNr6ixv9sKSxUDLID02bJKfBbb+doW2ABXwV/AXNf1vuhL85N6PhlKDwIYIdAo&#10;BJYIRB4ClvZ9GmCwl3uuqM1RXW8EyG8PGmubf/OkbZh3uy1JGEgWiIlNDkByr+QywA8b3cHOQoS6&#10;G6vqLhDFwCX5E3tJarxzHP8nD4aQBC1L72Xrr+ptzyxKxbAnhALnOs3+IqOuDDDEDra1rIGBKgBS&#10;peZWEKhWdgVA3RxkFWIwPFaNzoPhNF6wDH/29HcyuTkw5ZmJzrYOEgFKbCTwSAKV7fGZ1MfK5ZDP&#10;qRtGbCuAeXLCaz30Ol4vYGl7ee9Eu7d3X5KJddZ24E18VOhOLKaRxL0H+7yPxH1wjhCAWH4IS8UA&#10;9uG5VrYJLTl2nn2Sx/NsnzvVij8LNaxO5PBIc5M1NB2xt4nXm/BVr71u/Yor7TMlZfb3+Kq/A0Bf&#10;qUYOS2AtANWrAjmshK3yyRJhs156gMWf+6f+8XMTEz4UiHK5WJ4lsh62WfJDzeMHEJDUQ0LS6EVV&#10;zvMyxYVeEVpnHyHjn5usIucgsr8hdvuIwdzhcReKmrpzPXSB5J90JwtoyEMY6Stjq1HMYaaVICNc&#10;MF0MPo8umHzObRlx9oc5KbZrdZZVrQ+jmCV9dQClHilTaWG7/JUYi3WXOFjIe43CTAJWGcDSEyQq&#10;BSqAWUe2WAWzibGKVqfYv+Rme++F+V4C4f+LZXVDABbvLg2w9BQLHzJPaFYY91gCFkuBLRh4gYrf&#10;NF6eMQw6FcCWdYuzn4wba6/+7kk73XGEbE/eSeyDZ4Kl3j2LFMJO756GuU43sa/V3j/dAqhaYK1W&#10;gEZw7AO2P47AJWB9wGtO4dFk3lVxP9R40N460mj7Dh70XhC7MexfL62xzxeV2+cKAJBkD0BdVCjT&#10;ru1ovYJlKbEF5lIU/JmlCHWrmZfc8/YFAEWgkuF0HxWB5wJ7ecjQB3MvA6/QumeLHPeBsb4MYJvP&#10;j5qbolpOKqBQE4YAFRpglREJSAFg/NhciFgpwWdaAWAebLsnERNEF0fstjS1hz00vKc9dWsaZjzN&#10;ClUyACwC0A5lgABjOwASUykrrAEslewLWZ+YC3YDVOWAS4CrZp/qXIoKzinm/Tb9IN3+aZa6xahG&#10;FphWPUEl2+on5sPQxFou7bCUbg4+o57Z45KYpaYwMTPfSzcHr9fN5SUGYhGyeDfJzLO33Wltb+y0&#10;994/bmcjP/URAPmPSOoCU0XMBPDOA6zzZ1jnXB378B1A9q4YTPsUYjqZ/jZrb2uy9mPtwahrHv+G&#10;g7Ybtvr5G2/ahG0V9rmtpTayuoalwFNsGWXldgk+6wvbwrZmdvwM2xdt3mpfVhkCc/95Hftz/m7J&#10;7NbFZVABC+ViThcga7mw0IU6lwAWRUwWBSyNtpbXCt2cA7hCV2dC5/HDzgM4Yhiv/QhIYqaIlWJl&#10;A+3PVRFUfiryVF5WcEZDDvEyesrE4n5ZGN4EWz2yp+XfmWaV69Ix6nrucm836fWASYy1HWDsgIm0&#10;XuVlBAWG3H1UnG/7FI8ATIATS1WuZB2gVcJq21am2E++EfpazccT6WaQNxQDLe6bZnn9M21J3zDn&#10;qcAkX6VHrSzODC0J3ozDb6AbJhh4AOaZbigxLOjV076bnGq/nzvXGsrz7cyxRkx3M4YbX4UcStI+&#10;RvI+BmAfnWtivdXB9v65FvtAAOOYJPJdzv2ApUz8B85UMvMYePadxvyfPtnpRn1PY6M3RL/S3Gg/&#10;eulV67O5zAZsK7HRddX2ZcCVWVRmKUWA6MUi67m5yJI5dtX2OiQRf5VfZP0qkcFi1jfBWIWF1rf2&#10;z5BFzbE1L6nX/GDgBagQC5E5b/6J9juoovBMMQKPA4zlJ9sBXF6lZ93BxR2rCrTf8QKVA62HzeWu&#10;zdVIFQFIQPMmnGBqXTJ47TK1rymt5wLpIi5OjLNHJ/S0gnuTrQDpKoSRKlYn+tO2tqtupUwQ1hJT&#10;qdRQDbjKYSVleWHmvSB3ApTAVQ0I3VuJrTRWcF2ybflBjv3oq33wc+peDBii/71AjyfRGEcN1OAz&#10;qRAaSgwATC0HkkHAJzl0BtNNo9D34bt75ivGTextq/oPtMJ77rFj+1+zs+fUZ0qSR/Z3qgXDLnPe&#10;YR+/G5l0wCSgBS8VQOYyyFJZoyRS+z8AmGKxsyxVy5JXO9jUZG+Q/b3a1GjPvLXXpmwutazniywJ&#10;wGRuKbG/f3GbJeQX2+WY+M+z76KNWy0H5voC57mB31xoXylmXaB6fpt1VUmC8y964c+QxcVxcZcs&#10;iLGWM1WMpWKsFYClpW/zQ3sBlXXvnerHZORhLtbnKLsEWLNSevn23Ii55vZE3sRIYi6BSV5DzSDI&#10;i/yUB/t9+h5eI0DpTl+Cd1HdStMs3juwp/1pUZpVr8/wR7ppmmy1AaqBWbF9rUoMyB8AUsXdgeXy&#10;F+8ZX5hrgf2Aqdr9VpxVPiQGA3yATQ3NTyzqa/8wPM0/s/edAgxu2AGSGpglgT4jMwAK5RN5PwCl&#10;WW9YumwLeHxeH8Kl7ylm43vmIYN3Zfaxf5sw3Xb/4jE70bQfZmn2+lOsHvUuIb/0/4m1AM17gM1l&#10;70yzL99DCt/HW513fxVYSmDTaz6E1ZRNdpINtne22N5Dh+ylhgbbcmC/3VRRa903FVr3FwusP16q&#10;60YMO+tpJeXWA6a6eGOh9SgosXjk7nMvbuW8Qruqtt4S8WGfB3CDyqusmwqogOqzAC5J07D/3/7U&#10;rWZuUtfc3DToWnM6CVyprEdgi2WNFxgrApuzGwBaoDsbUM0GSAKbMxpLrcc8V4y9HFSSuShcFpUB&#10;qqIt1tJxLpqyQA8uiOpWi9h3V04P+928ZCtamWTF69U3vQegigdEAMkBpuhttbBPlZpjVinDg9Ek&#10;g7CXmm80htCBxbqYS8VQsZeMvR5S+dRd2bZ2ZqYtzVYJJDCMBmYIXLcqCxQrASQHlJhK30lsHH1u&#10;3Qg6130j+z1Yjz3Cbil+c+1lw6x0zUprefNVO0HGpi7EKnoKWDLfAojkTSz1HzCXGOwdWOg8x84D&#10;Og8A5RkgEdgrkkvOPXm83QdavNZwwDv0Pb9nj+XV19uE8hq7vEyDk2us9yYYC+AkkfENLK+wRDxV&#10;P7zWxO011nULzAWTdcFjJeOtEreWOOiGl5dbMudcDOi+sLXILpUP2/j/YK5lvXt/CWPaGWMuSeGt&#10;+KcF6Vx8wKbqvGZ2CcylDBKwaF0gigFHoW0YRg3bYjLt00BZ1btUkpjvUwh1c3M+z4N1ActDUhjM&#10;rkAlkOUifeqVOafrpfbAkDgruCfDyn/YmwujTK6n1RI1a3q4nNUCkhpAUwNjqUOfe6qVAUzusbyG&#10;JbbS3FaSRQFMS/V/726F7H98SbZ9e5j6pPM5+NxepAVI3vkQLyWm1efzAq9YSszE8RiIvLEZRpNp&#10;F/MKbDqu98lDRm9LSLSfjR1jL//2l9Z55KA316hZRk00zkSwjzyUJPBjQhniWRhL8iY2k+zpvJin&#10;+gDzrpC5/wATrwLpqRNtPmpn35HDtvNQg/0bZr0P4OhbWAQgSqzn1jK7DHAJJCkwVsKmAusOY2UU&#10;lNoXkcMMAPX37EsCTP3IDr/APgHsYox8diH+jON98GVf5DVJyOJX/h/NPxfPTuwyLFYodRn04Ady&#10;eQzxaTPv/kkhQGlfBDB1t4mFekYotO4lClX3eY1G0MTmfRJbab4qrV/IFLkgPjwdlljaN9XuHhBn&#10;v52jPuvJPnFsFYCqQ8rkjaphHEWt/BJgqXJmklnvTvbXhcyxF4wV78ylY5rx2AG3Uvs0JVEvK1jZ&#10;2373rSxbNSPLh8mHGV+4yaKllw5Yyht6tx4+m/dyADTOUGIxZYe6GS4wrxKXnt5sk5eO6U9OsYcG&#10;DLeSlWusZc9uOwGYTgEEGXbJ33tnBRLk7D1JWgDPe15qUCaogNE47/0IWDHPpXA2O9vsPq21Q+MN&#10;j9irAOuxXa/auE1lNqSg3AYgaWmwTP/icssurbAemPNk2Kk/IMnZXGJpm0psZGW1dUUOuwCYviw/&#10;C7i6IZ898WPX7thBBonPgs1yMPsZmwEm4EogciSR/6c/FU0XpsUdW+hMBcUTCx1Q/EACFduf+C9J&#10;YZC8EFoXsJBEwBnrx/VfI4BQnquHzVOtSp7K5VAXg5A8xjJDwDW3J8fiuti6MT1t492JVrEeliFU&#10;CK1xc96dZS8yQD0uV8CJZX14J9Wu1qqyfgnAktwJcAQAk9+SmdeAipK1ifb8/Zn26M1Z9s3BeCRu&#10;gAXcAKHJSd4KdnLgwDySQG8pCAwlMAU/xXFC+/x7RKHeC/68nvRU+05Gf/v1wkX25qaNdgwzrYZm&#10;FUXPurcK2aBYyJtqAInkTWBSsTOUGGA01t8HZBdKEMoYOV9gE6s1tzdZw5FDtr/liD395h5bVllv&#10;QzYWWwZ+SpngIMz35ZjzBFjoi/ikTHkqgJO8sQDgldgATbjHdh+AlVNe6VniZ57D0BcWW6/8ArsM&#10;I/8ZpDCd16fAYENguez8EuvmCcD/BVxze3XJ9LtQwBF7ObACoHIdWJGBd4AEgMW8l0CjrFASKL+l&#10;8GYfYhYXaBYXy0sSbM/FDIdSRDDrMrq6yyWL3t9KvkbHYLE707vavy/IsIqH0312PWV8dQBDDKWG&#10;ZgFMxVHJYaikC1DdAY/qVV0AFqy1FqA5c2lfWFeDsyZRK1ibYr+8I8vuGo0ESqrFmPwGYioHlIDj&#10;GR77OHarRtHwfcRIKpcION6fTGAT00bZrxrP1aMh9N3vbf+QkWMlP/2pnexssmOn1MlOMhd6K0jm&#10;VF6QrxJQlAm6dxJrOVMBPHkr4l3JohhL7CZTj2R++F6ntcJSBxobfU6HPW3N9sOqndYXEMzYUWeD&#10;AdGXnttsw6orLQtZi3t+KzJXbMNLymCkAutKxjepusq6Y9K/8MJmu7yo3Hq/sNWGcjwDQH55S6F9&#10;jtdfyrHx9bUwWol1faHIxtdV20AVWZ/aYimw342v7Pjfg0sPJuDuO6qG6fkAY75mFo6AFQOZzLw8&#10;1AJ8WK7qWDLt/NDzuZvFWBq36OwlAEXnSgo1X8Qs2EAhsHkHQ0kjF2Q+F8inoPY7HRkhbk2Ks2Up&#10;XWGrHrblvhSreSTR+6yrqq5mm8BSYSiXgFYtw75SFXZYC9+lIfEaRq/tKgedGprFatEoaMBYjLT+&#10;/tuZthoJXJ6T7N5KMxcL6AKPA15L91JInQOMEHjIGGPNUg4o9vtnB1SaOklZoKYF0LD67+QMtn/5&#10;xlzb9fwzdhQ26VSX4WOhO7Em7hCwlOHJV8m8C1CSNxn0992odzibuRSS+Z0n3Ivhqz7A4Dc1N8JU&#10;jWSBB61m/377Sf1Ou7Wwwsbll1ofQDMU2euzCQnDtGe8uMVyMN2jKqrYB2sRA/FSqfmFlvV8gfXB&#10;d40oLLcMgDWA84YKZMjfFwCpShEZADNZTMZ5Q0sqLJv1S3jd+FJAu7UUZvs/FFFv7nlptthKsYDw&#10;LjaSBwdXT8ATfFeoxH/CWBdYTKB0vwXI+LGdydh2ieQiSRJVinAG02u5MHMAlKZJlCQq5id0JxPs&#10;aiuv6G5/WNzLyh4Ko2vqkLF6GKeWqH6ouzcub1+t/eru0iPIn9oFNVReHf04rlKDwCRwCVhhWwlA&#10;sj19Xx/70Zy+dufwFJe/MMMLN1OMfVzeAmC8eg64PONTXcolMYDqk3oV4TdFvD9aZUlKkt2Wmm6r&#10;rhhrWx/9qTU37LXOk23eR11dW8RY3i7owIrqVhGwZNK138HEMTVGe9lBbBV5KwHr9IkWO0Qi8DZs&#10;Vd/wtj3x0suWV1xlVwGiqzHbwwHVwGfybSzGfcALWyyV9SEw0CA80uUAqs/mbbBOqV2J9A0AFIN4&#10;3WDY5zJAMghPdm11tV1VXGH9kctBL+LJkMEsjk+pqrdBnJPC9uVIbDoebTDvOQSGG6J613/901jE&#10;eck9ihcCBgcVIFKomiygydTLf8Wafuax7WDimBv/iK1myUcJVFrnh57FxXJ5FLBYj5UiBDYvReh/&#10;sZRh1nMDlyddYo/fBAgega1+GOpOdQBjx9rQzViSuGNdktXBYvJUwTsFj6WiaKiuBz+lHqEy7d6z&#10;QXK5PtEK1qXbLxZl2p1DM2GkFAABWBwcKhnwfWEpZXMa5uV9vzTKRkATwOSp+PzyVt7sxOtCawJS&#10;zk0iYOVlpNryzHT7Zkq2PbHkDtuzo96OI3sn1IUYMJw+KV8UgCMwia0+BiihGPqJUfdMEGP/PsZc&#10;PRtUOFX8x7udAKvDDh0+ZG8eaLA3Gw/aMy+/Zte/WGyD/7TJRj671YY9U2ADn863q7ngffFKgzHj&#10;g2GwEYDkyqJi6/fcFpsIuK5kOfjpTTb8uXxes83Sn91sWcRQWCnnmc02ktdcAQMO4Hg/9l+9RYXW&#10;rTbwhW2W/MdNNoT3H8X7ffZZ/hfSOBKp7MN7RpD65E/tiJ9kh8FvecBSzmRaOmvxA6vhmR/ZK/Rc&#10;BIFpjtiIO9sZjIgVUhVzuGBhiL+KqJLJwG7u13iNPE5eSndbNSrONn472WoeTiYL7GE1sFAtoKoV&#10;wGAndYlRe6Cb9lWh3U8NyhUy74BH/ktRxXleq1qJtwJoNTBf6do0+8NdObbma/1t2YBUb3ZS4qB+&#10;7JK3xZmJlpct76R6FftUpNWABw335/P5NETIXJBDDLz8l3erAXSAainHlmZn2m2Z2bZyxBjbsuFR&#10;az64306c7TQN0fKent6JT32o8FICDazk3WOcsQQqvBfHz7NfbBYYrQ1ACVQdZJKt1tZ62Frbm20/&#10;MrjzYIP960u77ZatFTaFTHASF3sqjHIly5HEVUjWEIAyDEYaiXSN4MJfDXPp+GTAMOL5fMCYb6OQ&#10;vVE6D3a7pqzSRorpkNFxG0tsItnkMDzZ4Oe32NSScuv3YqENAGCDntlkAwHtZfyPYc8X2RiyyEze&#10;J4vzIkiFPxVNMbL5MX8lIDmjACYvooqtBDr2O1sRbuoB3Tz3ZmIvgMRyNuzkcikwRfsEPEnhbMIl&#10;U2ATEPU6mO7uQXH2pxWJGG09fUsyGIx63Vp14JNxjwNYAhgstFKmXM02XQEPwFp9KbKnEoRKESFT&#10;FKN50ZTXlKxPtuce7GuPzBkAqNJgSP6n/B2fTUPgVYeSaXd5I8Resakf1cSjEdtqD/QZj1kPoFI2&#10;291B59MuwW7L0jLsu0NH2pNr19vru3Zac2uT91tXz9AzxDnA9Y5HkEOxk7I/l0CAJlBpqX3KDh1g&#10;gO6jd1vt4/f0+hZrbGm01xsO2st4q1+++prdWl5j0/LLbOqmUpsGWMZsKrbRgGscnmkiXmn0VpiF&#10;7G7itmIbC7iueq4AH8Y5AGQUILsKMF0FIMZi9q8EJGN1jIzyCiRwFMAZqfNgpmECHsx2FaDSe0wr&#10;rrTs5zba5axfhTQOAXyXy3fpPbb9l2xR7Yg+55MzlEAUAQgZDPUsLWNFwYi1MPOhr7zYLpwvIKl+&#10;pZCx/wZAU00rJpOhGUjAC6+9NSPBfjQz02p/nGN1D6u5JhFQqZipSrt6MUj+kqwe5lGWGBtRo+p5&#10;5dquobkGllKzTg3eS4ym/lh6ffW6BNu6OtV+kptjywdl8780JWOQNgFHFXUNnVfDcqi8hxKD16lY&#10;zyMD1NSPGsChyd3yOG8RLBXkUWUJ9W7VeIBUm9Mlzn4ya669VluD/zmMDzpsJzDsYqsQ6hrTYedh&#10;HzFUMOyhScdDxznvPAD7+ExHaJT2dsN2zwxbAaoq7K8cPGhP7Nxt36ndbjO4iFNeLLGZyNbUrWVI&#10;YKmNBRgzCips5AuF4cIXlQGiUhvD/ol4pfGAZSLHpgCC66pq2c85z2yxmeUVNon3G/Fkvk3YCPsB&#10;njHPbbOJmP0Z9TV2JeeNfnqLTauqsunbym04gBr03CYbX1ZhI5DVq5/Zatfg2y738/L/E7g+syCp&#10;5x8FrNwL4ODOVAWdfXPV7ONAAiTa7+D7z6ATUGaRnvtr9R7+OkUAk6TQK/NaKhxssENmvD1yHcB4&#10;JNWba+SbVIOqw1fFmmzCo3J7mSbt0Cgbza1QrgdQArJqMRaAksmvISphMu/psK6XPf+DDHvkxiyk&#10;jpshMtoXDLdKA2IhNTBzo3jTDWzqbZXsXwxo9IRUPcVVT8YQO/nMezL7vIcAt1QPOUhJs7sGXm5P&#10;3vuAvfXKTus83u5xnNBA0jD8HdYBQOo/pUbn0OCsYqmaeAQeGEvA0jmA7mNAF0oS2q/5G47Yqw0H&#10;7JWGBnti96s2E/BMKKi0mUjhdNYnwlQTAdC0kkqbsBXGyi+3GQBuwrZSm1RcahNgpXGYbLHKmD8B&#10;EMAj+ZxIjAZY42GoUTDSGMAzGRCOBFRjnt6GzJbYKK1zfBKyOh32mo5hn6QlWeJY3m8c7zEOCZ1S&#10;UG6j8HrjAOM1AC7C1UUXDcBrycDHejmEAa+hGKqlSyLHBaQwMAOgcXdfqHUBllCKCB7KG6RZxmTx&#10;GwAugCuUIlQH82Yhb3+Mt5WTkq1oTQaeCP8EWLxrC15JDCZDXgpoxFaalU9lBQcTsqmiaQ2+SjWu&#10;Gpiqcs2lSOCl9tTd6fbgJGSM/+f9wtyoAyw+i0YqL8RDhTY/mXhJX+gj5nUpgCeJdMZSdhiVFby0&#10;ALCWArhlWem2IL63P/jgxQ0P2/HGN90LvQMzqbeBz7J3Wr0ZwiCJd5ydVD5QW1+LfXCmCYZqdqMu&#10;j6Vux+p79dE7LcgfsgiwWgGUxgZqNr/K/fttw46ddttLu2wKMjgOYH29rt5mwjzTCqrtq5W1rFfb&#10;5JIqGw+rXFNZbeORxDFc8KmcPxogTCTjG7+tAtPNvi1lNpaYXltr45HPsQBickmZXVWApAGua4th&#10;RJhpPMCaBLBm6BxYcOwLBbBiiY2D/caRdU7i/GvLq20M62PwbTdX1tgM3nccr4mgddFF/KD3qpgZ&#10;TKwyPoGDCxOBTCCS//JBGQBFfbpifmuu2sxgNbU7OlOJzXids5QAJsZjW4CaDbAUAl0uwPJ5uzj/&#10;ziHxtvHedJ8XtBzmKVv1ZS+GVir7W9PF2wXFXBUPqYtxd2/mqXmoO2wFyJDOamRQMyJv3JBuj91x&#10;mX13BBmgMjkBy2tn+m6wkvdcCPNH+JAtAUnZn9gL8DmoMpUdIoec58f0PpJCQLhcT9BIS+M9U+zH&#10;Ny+w2vxtgKApjLTRAAlnrFaWYUiXgHUO4Jz3LDAUOwWo91QAdSZDIgGlwpkK0y5vpl6gbyCtrzU2&#10;WkXD27bmNdiqptamFFf5A7c0GfHkwiqbVFFpN+7YbpMA1WgkbTrHppUCLJhrQlGlzaiotqu5+COQ&#10;zMllVTaWfeM4NqY4xCRAN6qwjPNL8WV4M5hoAjEWcEzGu10LIKfAhGM249PYPxLDPpH3kpROA4Bi&#10;xMkCJsZ/Guw1ndeMI4u8prTqArguvhVQqJalOzvW4zQwVQhth8wRUBEy9l74jM5zlopCTDWbizSL&#10;pU+yq3MFPAVAmoOEqu7lnQbFdGRm945OsZJV2fgpQAJLiZkEIs2roK4vKiuo27GbdcBXufJSq1nZ&#10;xdsQ1bmvEHb73XdS7YHJmTY/OcnmxcNKgMrrUd4sowZlmIjMz4dvAaTQy0ISGMy8fgP3nDoGKL1J&#10;JwLX4pTQHrgwMc3uvWqs/fHRf7Y339prJ86E0TIy7T6TsZpxTgpcKjm0uo9SZz11N1a3GHU9lqFX&#10;td0r64TYTOUGlR2O87qGlsP2yqEGqzx4wH62+3VbUrfLrqnbbpMByozqOpteV2dTS2ttelW9TYW5&#10;xhLjfdrPWj9vDGC6GiAJaNfjy8axPRwATd9eZ1ewPqSo1CbXVNm4smobi6SOAzxjyQaHs1/ebByM&#10;NREgSTbHbC5x4y+gTciHsfBqYqXJJACTt2L2xV6w21TM/zRiCtnjtPxC+3pNTQAX0nG3/6j8wF67&#10;4aJ/IoOAiv3qlhukUvuCef9PAIwA5o3RAEhA8mKpwOUgku+CDUkOwgzPbEfgEtvdOSzB8vFHVWtV&#10;TojzDE+S6G2GApuHeo2qhiVQyV8lWNHqJPu35Vl2zzjNw4XEeh/2qEIOG+VpimzNZyVwATLvWwW4&#10;vBgKaAK4YgM6AtAcbAIVsSQt2ZZmIoG9etv3R0+wgl/91o4cPmCn8EkC1XEYqvOYZoUJs79oqfF+&#10;Pl326aNe+PxQQELy1PdK0vgeDOX9rFRaQAJVZjjNseb2Ztvb1GS1hw/Zz1993VYgg18FSJNqAFR9&#10;PYCotamsT0bKJrE+fccOALPdpnDOZI6PA0wzXtppYzhnPMcVU2vC/ithuBs4NrGa/WxP4ZyxlVW+&#10;vFyyhoyOlXwCynEVVXY1YFNMZH00AByNl5tUWmnDYD7J7hiAdiVMdSVMNh4ATi4pt/EAcCJebBKs&#10;NpHkwMG1MC3uPZ8TSncuIFgIkwgskkPVsgQ292F4Jpl9rescZzOOuc+KwjPAKALAxFTIJNllrFeE&#10;Cqkx5vImIN7zzkFJtvV7fax6PRK4uqvXs+pWxXvhVKUH7zoDsKpXqXEaj7WhpxWsVf/1TFuGvCrT&#10;C/NBRIEMqlalqbOXeJ0KAAE2gcsr7PxPHXcwRWUI7//u/gyAIpdqtlmSlmJLE1LtZzfPsreqi+ws&#10;QFGvUPWNUp8rn/UFcEkCBTQ38eoyg+dSc43a+1ROUG+Gd06qGKoMUeUFgQspJNTd+NWGQ7aLLLD2&#10;cKPdu+sVu7663m56eafNrNthEwDIDa/sssmw0jj2XwPoptTWA4oquw7AfP2VV2xCVZ1dDbNd99rL&#10;NgkvdiVAmKLHNu96if01fjxvzxuw3g4bhWyOA1R631Gw11ViMAB6JSDT+gRAObwUc44kTqqG9ZDO&#10;KwGXgDcaAE4vqbHJZJJTSqqRSSSSbHQ84B0PGCfDfFPwetfuqLeL5id3myHWclABLlXhPdgOLBVk&#10;UvUgL3Re8FraRu5SlFXCVKyrZqXmHjHRN8goBaYANEAHAGKgE4MpNCLIu+Cwvjg73n69IMlq1wEc&#10;jLxCzTu1q7qy3tWq8Fo1GPqadd2sALA9tjTNvjMyAMVnURawCNWf5JW8x4LYic+joWr+5AtYSmwW&#10;2CkMBlFTU2jK4TdQMdTBpe1EW5acat8fMcryH/1HO9HaYO/gj44eDfNQaURymB670zv1ecBWPlMM&#10;wDqPz/IeoCo1KFOE5bRUk42PvnkHKcTYd3YGw15zoMH+/bU9dgcydg3MMpkYj0m/hu2v1gMwADKp&#10;ss6m7dzl7DW1rMaurWUJKMaV1dpklRSQIp03DhBcA3AEqAkw0kzYagyAGQkwxHijec3VrI8HnF8n&#10;QdCMNOMB1U27dtq1O3fY1VU1Drobd5E88L7jOHfmSy/ZBIEQAGnc4jTeZxrmfTwMNRPWHA2YRwHC&#10;SbznlNIau6EScM1J6XlWwHJwcTc7e8EoAVABaM5QgMkBxR2uIWSeRYrRJG/c6SEBgIU45j1MPQKY&#10;nAXFXADRe6Wy7m2LvJd3v+F1izJ72q/nJdvOdbCVgIXsBfYCUHirGpUWNqTaH7+XZWuuScFUC1QA&#10;Cvnzbjn4I5+YQ74Kf+SzMEv2XAJD1xhJ4AWTzv8MZQkBKkipqvRLvFdokt099HL793vvszerK6zT&#10;517QJGgthIa8BzBJ+kKnPvUWVaisoFHNKoJG1XWWoRgaejeIqcRmmlSt5Wiz7Ws5Ytv2vWXrd+y2&#10;hXirW2p32Q0OMNhq+w67kQs/A5aSl5pWu8Our99uN8E+X6vabtcCmhuQRj3dTfWq6wDdzQDiOl47&#10;lQs/eSeSidm/nmOTAepNL++y63mfKSQDM3jNzJrtNgMQXgOYZgLgqbzfZGIK/3M67zEJEM3k+GTe&#10;V9I7jfeZzrFrKursWoB+I0CfDHgnKQDbDI7P5NiMCj5X/U77X4fomkGblOSSAAAAAElFTkSuQmCC&#10;UEsDBBQABgAIAAAAIQB/EBof3QAAAAYBAAAPAAAAZHJzL2Rvd25yZXYueG1sTI9Ba8JAEIXvhf6H&#10;ZQq91c1WlBqzEZG2JylUC8XbmB2TYHY2ZNck/vuuvbSXgcd7vPdNthptI3rqfO1Yg5okIIgLZ2ou&#10;NXzt355eQPiAbLBxTBqu5GGV399lmBo38Cf1u1CKWMI+RQ1VCG0qpS8qsugnriWO3sl1FkOUXSlN&#10;h0Mst418TpK5tFhzXKiwpU1FxXl3sRreBxzWU/Xab8+nzfWwn318bxVp/fgwrpcgAo3hLww3/IgO&#10;eWQ6ugsbLxoN8ZHwe2+eWqg5iKOG6SxZgMwz+R8//wEAAP//AwBQSwMEFAAGAAgAAAAhAKomDr68&#10;AAAAIQEAABkAAABkcnMvX3JlbHMvZTJvRG9jLnhtbC5yZWxzhI9BasMwEEX3hdxBzD6WnUUoxbI3&#10;oeBtSA4wSGNZxBoJSS317SPIJoFAl/M//z2mH//8Kn4pZRdYQde0IIh1MI6tguvle/8JIhdkg2tg&#10;UrBRhnHYffRnWrHUUV5czKJSOCtYSolfUma9kMfchEhcmzkkj6WeycqI+oaW5KFtjzI9M2B4YYrJ&#10;KEiT6UBctljN/7PDPDtNp6B/PHF5o5DOV3cFYrJUFHgyDh9h10S2IIdevjw23AEAAP//AwBQSwEC&#10;LQAUAAYACAAAACEAsYJntgoBAAATAgAAEwAAAAAAAAAAAAAAAAAAAAAAW0NvbnRlbnRfVHlwZXNd&#10;LnhtbFBLAQItABQABgAIAAAAIQA4/SH/1gAAAJQBAAALAAAAAAAAAAAAAAAAADsBAABfcmVscy8u&#10;cmVsc1BLAQItABQABgAIAAAAIQB3VDclkAUAAAcVAAAOAAAAAAAAAAAAAAAAADoCAABkcnMvZTJv&#10;RG9jLnhtbFBLAQItAAoAAAAAAAAAIQBR89DnVvQAAFb0AAAUAAAAAAAAAAAAAAAAAPYHAABkcnMv&#10;bWVkaWEvaW1hZ2UxLnBuZ1BLAQItABQABgAIAAAAIQB/EBof3QAAAAYBAAAPAAAAAAAAAAAAAAAA&#10;AH78AABkcnMvZG93bnJldi54bWxQSwECLQAUAAYACAAAACEAqiYOvrwAAAAhAQAAGQAAAAAAAAAA&#10;AAAAAACI/QAAZHJzL19yZWxzL2Uyb0RvYy54bWwucmVsc1BLBQYAAAAABgAGAHwBAAB7/gAAAAA=&#10;">
                <v:shape id="Navy" o:spid="_x0000_s1027" alt="&quot;&quot;" style="position:absolute;width:68364;height:22284;visibility:visible;mso-wrap-style:square;v-text-anchor:top" coordsize="6717665,22275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z+XMxwAAAOIAAAAPAAAAZHJzL2Rvd25yZXYueG1sRE/dasIw&#10;FL4X9g7hCLvTVEdr1xllygYDFZzbA5w1x7bYnJQk0/r25kLw8uP7ny9704ozOd9YVjAZJyCIS6sb&#10;rhT8/nyOchA+IGtsLZOCK3lYLp4Gcyy0vfA3nQ+hEjGEfYEK6hC6Qkpf1mTQj21HHLmjdQZDhK6S&#10;2uElhptWTpMkkwYbjg01drSuqTwd/o2C3T5zq1N5xOvsY7vpTfrnjJ4p9Tzs399ABOrDQ3x3f2kF&#10;+etLlk7zNG6Ol+IdkIsbAAAA//8DAFBLAQItABQABgAIAAAAIQDb4fbL7gAAAIUBAAATAAAAAAAA&#10;AAAAAAAAAAAAAABbQ29udGVudF9UeXBlc10ueG1sUEsBAi0AFAAGAAgAAAAhAFr0LFu/AAAAFQEA&#10;AAsAAAAAAAAAAAAAAAAAHwEAAF9yZWxzLy5yZWxzUEsBAi0AFAAGAAgAAAAhANrP5czHAAAA4gAA&#10;AA8AAAAAAAAAAAAAAAAABwIAAGRycy9kb3ducmV2LnhtbFBLBQYAAAAAAwADALcAAAD7AgAAAAA=&#10;" path="m6717068,l,,127,2227567r5666892,-241l6717068,xe" fillcolor="#201547 [3215]" stroked="f">
                  <v:path arrowok="t"/>
                </v:shape>
                <v:shape id="RibbonElement1" o:spid="_x0000_s1028" alt="&quot;&quot;" style="position:absolute;left:58883;width:16776;height:17820;visibility:visible;mso-wrap-style:square;v-text-anchor:top" coordsize="1678304,17818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27OnyAAAAOMAAAAPAAAAZHJzL2Rvd25yZXYueG1sRE9fa8Iw&#10;EH8f+B3CCXub6WTLXGcUURzubdMO1rejubXF5lKbqPXbG2Gwx/v9v+m8t404UedrxxoeRwkI4sKZ&#10;mksN2W79MAHhA7LBxjFpuJCH+WxwN8XUuDN/0WkbShFD2KeooQqhTaX0RUUW/ci1xJH7dZ3FEM+u&#10;lKbDcwy3jRwniZIWa44NFba0rKjYb49Ww0/2/P6RH+Q+O7TG5u5zV+bfK63vh/3iDUSgPvyL/9wb&#10;E+cr9TpRTyp5gdtPEQA5uwIAAP//AwBQSwECLQAUAAYACAAAACEA2+H2y+4AAACFAQAAEwAAAAAA&#10;AAAAAAAAAAAAAAAAW0NvbnRlbnRfVHlwZXNdLnhtbFBLAQItABQABgAIAAAAIQBa9CxbvwAAABUB&#10;AAALAAAAAAAAAAAAAAAAAB8BAABfcmVscy8ucmVsc1BLAQItABQABgAIAAAAIQCC27OnyAAAAOMA&#10;AAAPAAAAAAAAAAAAAAAAAAcCAABkcnMvZG93bnJldi54bWxQSwUGAAAAAAMAAwC3AAAA/AIAAAAA&#10;" path="m1677733,l841171,,,1781251r837107,-242l1677733,xe" fillcolor="#004c97 [3204]" stroked="f">
                  <v:path arrowok="t"/>
                </v:shape>
                <v:shape id="RibbonElement2" o:spid="_x0000_s1029" alt="&quot;&quot;" style="position:absolute;left:52552;top:13364;width:12564;height:8928;visibility:visible;mso-wrap-style:square;v-text-anchor:top" coordsize="1255395,8934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wbwjyQAAAOMAAAAPAAAAZHJzL2Rvd25yZXYueG1sRE/da8Iw&#10;EH8f7H8IN/BtJs5NameU4RgUxsQv3OvR3Nra5lKaTOt/vwwEH+/3fbNFbxtxos5XjjWMhgoEce5M&#10;xYWG/e7jMQHhA7LBxjFpuJCHxfz+boapcWfe0GkbChFD2KeooQyhTaX0eUkW/dC1xJH7cZ3FEM+u&#10;kKbDcwy3jXxSaiItVhwbSmxpWVJeb3+thmP2eTBr+f2+qneT41eyzOrL2mk9eOjfXkEE6sNNfHVn&#10;Js5/no6Sl0SpMfz/FAGQ8z8AAAD//wMAUEsBAi0AFAAGAAgAAAAhANvh9svuAAAAhQEAABMAAAAA&#10;AAAAAAAAAAAAAAAAAFtDb250ZW50X1R5cGVzXS54bWxQSwECLQAUAAYACAAAACEAWvQsW78AAAAV&#10;AQAACwAAAAAAAAAAAAAAAAAfAQAAX3JlbHMvLnJlbHNQSwECLQAUAAYACAAAACEAfcG8I8kAAADj&#10;AAAADwAAAAAAAAAAAAAAAAAHAgAAZHJzL2Rvd25yZXYueG1sUEsFBgAAAAADAAMAtwAAAP0CAAAA&#10;AA==&#10;" path="m1255382,l418833,,,893102r837107,-229l1255382,xe" fillcolor="#00b1a8" stroked="f">
                  <v:path arrowok="t"/>
                </v:shape>
                <v:shape id="RibbonElement3" o:spid="_x0000_s1030" alt="&quot;&quot;" style="position:absolute;left:48332;top:17785;width:10476;height:4500;visibility:visible;mso-wrap-style:square;v-text-anchor:top" coordsize="1048385,4495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7a/hxwAAAOIAAAAPAAAAZHJzL2Rvd25yZXYueG1sRE9da8Iw&#10;FH0f7D+EO/BtJi3SaWeUTSYIQkE3H3y7NHdtXXNTmqj135vBYI+H8z1fDrYVF+p941hDMlYgiEtn&#10;Gq40fH2un6cgfEA22DomDTfysFw8PswxN+7KO7rsQyViCPscNdQhdLmUvqzJoh+7jjhy3663GCLs&#10;K2l6vMZw28pUqUxabDg21NjRqqbyZ3+2GgqbZMdwKiZefqze6XAqtofNWevR0/D2CiLQEP7Ff+6N&#10;ifPVy0ylSZbC76WIQS7uAAAA//8DAFBLAQItABQABgAIAAAAIQDb4fbL7gAAAIUBAAATAAAAAAAA&#10;AAAAAAAAAAAAAABbQ29udGVudF9UeXBlc10ueG1sUEsBAi0AFAAGAAgAAAAhAFr0LFu/AAAAFQEA&#10;AAsAAAAAAAAAAAAAAAAAHwEAAF9yZWxzLy5yZWxzUEsBAi0AFAAGAAgAAAAhAITtr+HHAAAA4gAA&#10;AA8AAAAAAAAAAAAAAAAABwIAAGRycy9kb3ducmV2LnhtbFBLBQYAAAAAAwADALcAAAD7AgAAAAA=&#10;" path="m1048296,l211747,,,449198r837120,-241l1048296,xe" fillcolor="#88dbdf [3205]" stroked="f">
                  <v:path arrowok="t"/>
                </v:shape>
                <v:shape id="RibbonElement4Grp" o:spid="_x0000_s1031" alt="&quot;&quot;" style="position:absolute;left:56672;top:13364;width:10548;height:8928;visibility:visible;mso-wrap-style:square;v-text-anchor:top" coordsize="1054100,8934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APx3yQAAAOMAAAAPAAAAZHJzL2Rvd25yZXYueG1sRE/RasJA&#10;EHwv9B+OLfhS6kUrEqKntAW1j9UK4tuS2ybB7F64OzX+fa9QEOZld3ZmdubLnlt1IR8aJwZGwwwU&#10;SelsI5WB/ffqJQcVIorF1gkZuFGA5eLxYY6FdVfZ0mUXK5VMJBRooI6xK7QOZU2MYeg6ksT9OM8Y&#10;0+grbT1ekzm3epxlU83YSEqosaOPmsrT7swGni2+N+xZ1vnxq+fjZH8YbU7GDJ76txmoSH28H/+r&#10;P216fzJNyF+zMfx1SgvQi18AAAD//wMAUEsBAi0AFAAGAAgAAAAhANvh9svuAAAAhQEAABMAAAAA&#10;AAAAAAAAAAAAAAAAAFtDb250ZW50X1R5cGVzXS54bWxQSwECLQAUAAYACAAAACEAWvQsW78AAAAV&#10;AQAACwAAAAAAAAAAAAAAAAAfAQAAX3JlbHMvLnJlbHNQSwECLQAUAAYACAAAACEA2AD8d8kAAADj&#10;AAAADwAAAAAAAAAAAAAAAAAHAgAAZHJzL2Rvd25yZXYueG1sUEsFBgAAAAADAAMAtwAAAP0CAAAA&#10;AA==&#10;" path="m423494,892873l211747,443674,,892873r423494,xem1053515,449199l841768,,630021,449199r423494,xe" fillcolor="#201547 [3215]" stroked="f">
                  <v:path arrowok="t"/>
                </v:shape>
                <v:shape id="Cover_Triangle_Corporate" o:spid="_x0000_s1032" type="#_x0000_t75" alt="&quot;&quot;" style="position:absolute;left:69333;top:8943;width:6299;height:1335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D8GyQAAAOMAAAAPAAAAZHJzL2Rvd25yZXYueG1sRE/NSsNA&#10;EL4LvsMyBS9iN6mYtmm3RURtToJpD3qbZqfZYHY2ZNcmvr1bEDzO9z/r7WhbcabeN44VpNMEBHHl&#10;dMO1gsP+5W4Bwgdkja1jUvBDHrab66s15toN/E7nMtQihrDPUYEJocul9JUhi37qOuLInVxvMcSz&#10;r6XucYjhtpWzJMmkxYZjg8GOngxVX+W3VbD7vN2/fuxCOZi6MK54Oz48h6NSN5PxcQUi0Bj+xX/u&#10;Qsf58zRL75ezbA6XnyIAcvMLAAD//wMAUEsBAi0AFAAGAAgAAAAhANvh9svuAAAAhQEAABMAAAAA&#10;AAAAAAAAAAAAAAAAAFtDb250ZW50X1R5cGVzXS54bWxQSwECLQAUAAYACAAAACEAWvQsW78AAAAV&#10;AQAACwAAAAAAAAAAAAAAAAAfAQAAX3JlbHMvLnJlbHNQSwECLQAUAAYACAAAACEAPug/BskAAADj&#10;AAAADwAAAAAAAAAAAAAAAAAHAgAAZHJzL2Rvd25yZXYueG1sUEsFBgAAAAADAAMAtwAAAP0CAAAA&#10;AA==&#10;">
                  <v:imagedata r:id="rId30" o:title=""/>
                </v:shape>
                <w10:wrap anchorx="page" anchory="page"/>
                <w10:anchorlock/>
              </v:group>
            </w:pict>
          </mc:Fallback>
        </mc:AlternateConten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2E1EDB4C" w:rsidR="00495B3B" w:rsidRPr="00495B3B" w:rsidRDefault="002921A7" w:rsidP="00495B3B">
            <w:pPr>
              <w:spacing w:before="0" w:after="0"/>
              <w:ind w:left="57" w:right="-450"/>
              <w:rPr>
                <w:rFonts w:ascii="Arial" w:hAnsi="Arial" w:cs="Arial"/>
                <w:color w:val="363534"/>
                <w:szCs w:val="22"/>
              </w:rPr>
            </w:pPr>
            <w:r>
              <w:rPr>
                <w:rFonts w:ascii="Arial" w:hAnsi="Arial" w:cs="Arial"/>
                <w:color w:val="363534"/>
                <w:szCs w:val="22"/>
              </w:rPr>
              <w:t>Budget</w:t>
            </w:r>
            <w:r w:rsidR="009C730C" w:rsidRPr="009C730C">
              <w:rPr>
                <w:rFonts w:ascii="Arial" w:hAnsi="Arial" w:cs="Arial"/>
                <w:color w:val="363534"/>
                <w:szCs w:val="22"/>
              </w:rPr>
              <w:t xml:space="preserve"> Analyst </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0A7C25F3" w:rsidR="00495B3B" w:rsidRPr="00495B3B" w:rsidRDefault="009E486A" w:rsidP="00495B3B">
            <w:pPr>
              <w:spacing w:before="0" w:after="0"/>
              <w:ind w:left="57" w:right="-450"/>
              <w:rPr>
                <w:rFonts w:ascii="Arial" w:hAnsi="Arial" w:cs="Arial"/>
                <w:color w:val="363534"/>
                <w:szCs w:val="22"/>
              </w:rPr>
            </w:pPr>
            <w:r w:rsidRPr="00E26ABB">
              <w:rPr>
                <w:rFonts w:ascii="Arial" w:hAnsi="Arial" w:cs="Arial"/>
                <w:color w:val="363534"/>
                <w:szCs w:val="22"/>
              </w:rPr>
              <w:t>50945799</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10EB7040" w:rsidR="00495B3B" w:rsidRPr="00495B3B" w:rsidRDefault="00591151" w:rsidP="00495B3B">
            <w:pPr>
              <w:spacing w:before="0" w:after="0"/>
              <w:ind w:left="57" w:right="-450"/>
              <w:rPr>
                <w:rFonts w:ascii="Arial" w:hAnsi="Arial" w:cs="Arial"/>
                <w:color w:val="363534"/>
                <w:szCs w:val="22"/>
              </w:rPr>
            </w:pPr>
            <w:r>
              <w:rPr>
                <w:rFonts w:ascii="Arial" w:hAnsi="Arial" w:cs="Arial"/>
                <w:color w:val="363534"/>
                <w:szCs w:val="22"/>
              </w:rPr>
              <w:t>VPS</w:t>
            </w:r>
            <w:r w:rsidR="005C75EE">
              <w:rPr>
                <w:rFonts w:ascii="Arial" w:hAnsi="Arial" w:cs="Arial"/>
                <w:color w:val="363534"/>
                <w:szCs w:val="22"/>
              </w:rPr>
              <w:t xml:space="preserve"> Grade</w:t>
            </w:r>
            <w:r>
              <w:rPr>
                <w:rFonts w:ascii="Arial" w:hAnsi="Arial" w:cs="Arial"/>
                <w:color w:val="363534"/>
                <w:szCs w:val="22"/>
              </w:rPr>
              <w:t xml:space="preserve"> </w:t>
            </w:r>
            <w:r w:rsidR="00A85727">
              <w:rPr>
                <w:rFonts w:ascii="Arial" w:hAnsi="Arial" w:cs="Arial"/>
                <w:color w:val="363534"/>
                <w:szCs w:val="22"/>
              </w:rPr>
              <w:t>4</w:t>
            </w:r>
          </w:p>
        </w:tc>
      </w:tr>
      <w:tr w:rsidR="002924A0" w:rsidRPr="00495B3B" w14:paraId="513E600D" w14:textId="77777777" w:rsidTr="00495B3B">
        <w:trPr>
          <w:trHeight w:val="399"/>
        </w:trPr>
        <w:tc>
          <w:tcPr>
            <w:tcW w:w="2580" w:type="dxa"/>
            <w:tcBorders>
              <w:top w:val="nil"/>
              <w:bottom w:val="nil"/>
              <w:right w:val="nil"/>
            </w:tcBorders>
            <w:vAlign w:val="center"/>
          </w:tcPr>
          <w:p w14:paraId="67184DB8" w14:textId="77777777" w:rsidR="002924A0" w:rsidRPr="00495B3B" w:rsidRDefault="002924A0" w:rsidP="002924A0">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46A92DCA" w:rsidR="002924A0" w:rsidRPr="00495B3B" w:rsidRDefault="001E50D5" w:rsidP="002924A0">
            <w:pPr>
              <w:spacing w:before="0" w:after="0"/>
              <w:ind w:left="57" w:right="-450"/>
              <w:rPr>
                <w:rFonts w:ascii="Arial" w:hAnsi="Arial" w:cs="Arial"/>
                <w:color w:val="363534"/>
                <w:szCs w:val="22"/>
              </w:rPr>
            </w:pPr>
            <w:r w:rsidRPr="001E50D5">
              <w:rPr>
                <w:rFonts w:ascii="Arial" w:hAnsi="Arial" w:cs="Arial"/>
                <w:color w:val="363534"/>
                <w:szCs w:val="22"/>
              </w:rPr>
              <w:t>$100,894 – $114,476</w:t>
            </w:r>
            <w:r>
              <w:rPr>
                <w:rFonts w:ascii="Arial" w:hAnsi="Arial" w:cs="Arial"/>
                <w:color w:val="363534"/>
                <w:szCs w:val="22"/>
              </w:rPr>
              <w:t xml:space="preserve"> </w:t>
            </w:r>
            <w:r w:rsidR="002924A0">
              <w:rPr>
                <w:rFonts w:ascii="Arial" w:hAnsi="Arial" w:cs="Arial"/>
                <w:color w:val="363534"/>
                <w:szCs w:val="22"/>
              </w:rPr>
              <w:t>plus superannuation</w:t>
            </w:r>
          </w:p>
        </w:tc>
      </w:tr>
      <w:tr w:rsidR="002924A0" w:rsidRPr="00495B3B" w14:paraId="2A722203" w14:textId="77777777" w:rsidTr="00495B3B">
        <w:trPr>
          <w:trHeight w:val="399"/>
        </w:trPr>
        <w:tc>
          <w:tcPr>
            <w:tcW w:w="2580" w:type="dxa"/>
            <w:tcBorders>
              <w:top w:val="nil"/>
              <w:bottom w:val="nil"/>
              <w:right w:val="nil"/>
            </w:tcBorders>
            <w:vAlign w:val="center"/>
          </w:tcPr>
          <w:p w14:paraId="60F7C270" w14:textId="77777777" w:rsidR="002924A0" w:rsidRPr="00495B3B" w:rsidRDefault="002924A0" w:rsidP="002924A0">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381E718E" w:rsidR="002924A0" w:rsidRPr="00495B3B" w:rsidRDefault="002924A0" w:rsidP="002924A0">
            <w:pPr>
              <w:tabs>
                <w:tab w:val="left" w:pos="3529"/>
              </w:tabs>
              <w:spacing w:before="0" w:after="0"/>
              <w:ind w:left="57" w:right="-450"/>
              <w:rPr>
                <w:rFonts w:ascii="Arial" w:hAnsi="Arial" w:cs="Arial"/>
                <w:color w:val="363534"/>
                <w:szCs w:val="22"/>
              </w:rPr>
            </w:pPr>
            <w:r w:rsidRPr="00495B3B">
              <w:rPr>
                <w:rFonts w:ascii="Arial" w:hAnsi="Arial" w:cs="Arial"/>
                <w:color w:val="363534"/>
                <w:szCs w:val="22"/>
              </w:rPr>
              <w:t xml:space="preserve">Ongoing </w:t>
            </w:r>
          </w:p>
        </w:tc>
      </w:tr>
      <w:tr w:rsidR="007D2759" w:rsidRPr="00495B3B" w14:paraId="73E4C712" w14:textId="77777777" w:rsidTr="00495B3B">
        <w:trPr>
          <w:trHeight w:val="399"/>
        </w:trPr>
        <w:tc>
          <w:tcPr>
            <w:tcW w:w="2580" w:type="dxa"/>
            <w:tcBorders>
              <w:top w:val="nil"/>
              <w:bottom w:val="nil"/>
              <w:right w:val="nil"/>
            </w:tcBorders>
            <w:vAlign w:val="center"/>
          </w:tcPr>
          <w:p w14:paraId="778F959E" w14:textId="77777777" w:rsidR="007D2759" w:rsidRPr="00495B3B" w:rsidRDefault="007D2759" w:rsidP="007D2759">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485CDBA3" w:rsidR="007D2759" w:rsidRPr="00495B3B" w:rsidRDefault="007D2759" w:rsidP="007D2759">
            <w:pPr>
              <w:spacing w:before="0" w:after="0"/>
              <w:ind w:left="57" w:right="-450"/>
              <w:rPr>
                <w:rFonts w:ascii="Arial" w:hAnsi="Arial" w:cs="Arial"/>
                <w:color w:val="363534"/>
                <w:szCs w:val="22"/>
              </w:rPr>
            </w:pPr>
            <w:r w:rsidRPr="00571885">
              <w:rPr>
                <w:rFonts w:ascii="Arial" w:hAnsi="Arial" w:cs="Arial"/>
                <w:color w:val="363534"/>
                <w:szCs w:val="22"/>
              </w:rPr>
              <w:t>Corporate Services</w:t>
            </w:r>
          </w:p>
        </w:tc>
      </w:tr>
      <w:tr w:rsidR="007D2759" w:rsidRPr="00495B3B" w14:paraId="1EBFF7E6" w14:textId="77777777" w:rsidTr="00495B3B">
        <w:trPr>
          <w:trHeight w:val="399"/>
        </w:trPr>
        <w:tc>
          <w:tcPr>
            <w:tcW w:w="2580" w:type="dxa"/>
            <w:tcBorders>
              <w:top w:val="nil"/>
              <w:bottom w:val="nil"/>
              <w:right w:val="nil"/>
            </w:tcBorders>
            <w:vAlign w:val="center"/>
          </w:tcPr>
          <w:p w14:paraId="2AB5EF48" w14:textId="77777777" w:rsidR="007D2759" w:rsidRPr="00495B3B" w:rsidRDefault="007D2759" w:rsidP="007D2759">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6C77DB5A" w:rsidR="007D2759" w:rsidRPr="00495B3B" w:rsidRDefault="00F64E5B" w:rsidP="005C75EE">
            <w:pPr>
              <w:spacing w:before="0" w:after="0"/>
              <w:ind w:right="-450"/>
              <w:rPr>
                <w:rFonts w:ascii="Arial" w:hAnsi="Arial" w:cs="Arial"/>
                <w:color w:val="363534"/>
                <w:szCs w:val="22"/>
              </w:rPr>
            </w:pPr>
            <w:r>
              <w:rPr>
                <w:rFonts w:ascii="Arial" w:hAnsi="Arial" w:cs="Arial"/>
                <w:color w:val="363534"/>
                <w:szCs w:val="22"/>
              </w:rPr>
              <w:t xml:space="preserve"> </w:t>
            </w:r>
            <w:r w:rsidR="00952EC3" w:rsidRPr="005640C9">
              <w:rPr>
                <w:rFonts w:ascii="Arial" w:hAnsi="Arial" w:cs="Arial"/>
                <w:color w:val="363534"/>
                <w:szCs w:val="22"/>
              </w:rPr>
              <w:t>Finance</w:t>
            </w:r>
            <w:r w:rsidR="00240333">
              <w:rPr>
                <w:rFonts w:ascii="Arial" w:hAnsi="Arial" w:cs="Arial"/>
                <w:color w:val="363534"/>
                <w:szCs w:val="22"/>
              </w:rPr>
              <w:t xml:space="preserve"> and I</w:t>
            </w:r>
            <w:r w:rsidR="00952EC3" w:rsidRPr="005640C9">
              <w:rPr>
                <w:rFonts w:ascii="Arial" w:hAnsi="Arial" w:cs="Arial"/>
                <w:color w:val="363534"/>
                <w:szCs w:val="22"/>
              </w:rPr>
              <w:t>nfrastructure Services Division</w:t>
            </w:r>
            <w:r w:rsidR="005C75EE">
              <w:rPr>
                <w:rFonts w:ascii="Arial" w:hAnsi="Arial" w:cs="Arial"/>
                <w:color w:val="363534"/>
                <w:szCs w:val="22"/>
              </w:rPr>
              <w:t>;</w:t>
            </w:r>
            <w:r>
              <w:rPr>
                <w:rFonts w:ascii="Arial" w:hAnsi="Arial" w:cs="Arial"/>
                <w:color w:val="363534"/>
                <w:szCs w:val="22"/>
              </w:rPr>
              <w:t xml:space="preserve"> </w:t>
            </w:r>
            <w:r w:rsidR="00836145">
              <w:rPr>
                <w:rFonts w:ascii="Arial" w:hAnsi="Arial" w:cs="Arial"/>
                <w:color w:val="363534"/>
                <w:szCs w:val="22"/>
              </w:rPr>
              <w:t>Budget Management and Partnerships</w:t>
            </w:r>
          </w:p>
        </w:tc>
      </w:tr>
      <w:tr w:rsidR="007D2759" w:rsidRPr="00495B3B" w14:paraId="37A0D7CE" w14:textId="77777777" w:rsidTr="00495B3B">
        <w:trPr>
          <w:trHeight w:val="399"/>
        </w:trPr>
        <w:tc>
          <w:tcPr>
            <w:tcW w:w="2580" w:type="dxa"/>
            <w:tcBorders>
              <w:top w:val="nil"/>
              <w:bottom w:val="nil"/>
              <w:right w:val="nil"/>
            </w:tcBorders>
            <w:vAlign w:val="center"/>
          </w:tcPr>
          <w:p w14:paraId="4595FCF5" w14:textId="77777777" w:rsidR="007D2759" w:rsidRPr="00495B3B" w:rsidRDefault="007D2759" w:rsidP="007D2759">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39E9D35E" w:rsidR="007D2759" w:rsidRPr="00495B3B" w:rsidRDefault="007D2759" w:rsidP="007D2759">
            <w:pPr>
              <w:spacing w:before="0" w:after="0"/>
              <w:ind w:left="57" w:right="-450"/>
              <w:rPr>
                <w:rFonts w:ascii="Arial" w:hAnsi="Arial" w:cs="Arial"/>
                <w:color w:val="363534"/>
                <w:szCs w:val="22"/>
              </w:rPr>
            </w:pPr>
            <w:r w:rsidRPr="00495B3B">
              <w:rPr>
                <w:rFonts w:ascii="Arial" w:hAnsi="Arial" w:cs="Arial"/>
                <w:color w:val="363534"/>
                <w:szCs w:val="22"/>
              </w:rPr>
              <w:t xml:space="preserve">Flexible within Victoria </w:t>
            </w:r>
          </w:p>
          <w:p w14:paraId="3B7CA3B3" w14:textId="3D00B276" w:rsidR="007D2759" w:rsidRPr="00495B3B" w:rsidRDefault="007D2759" w:rsidP="007D2759">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7D2759" w:rsidRPr="00495B3B" w14:paraId="4352AE4A" w14:textId="77777777" w:rsidTr="00495B3B">
        <w:trPr>
          <w:trHeight w:val="399"/>
        </w:trPr>
        <w:tc>
          <w:tcPr>
            <w:tcW w:w="2580" w:type="dxa"/>
            <w:tcBorders>
              <w:top w:val="nil"/>
              <w:bottom w:val="nil"/>
              <w:right w:val="nil"/>
            </w:tcBorders>
            <w:vAlign w:val="center"/>
          </w:tcPr>
          <w:p w14:paraId="3083C225" w14:textId="77777777" w:rsidR="007D2759" w:rsidRPr="00495B3B" w:rsidRDefault="007D2759" w:rsidP="007D2759">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4FC3BF4C" w:rsidR="007D2759" w:rsidRPr="00495B3B" w:rsidRDefault="00594E1B" w:rsidP="007D2759">
            <w:pPr>
              <w:tabs>
                <w:tab w:val="left" w:pos="469"/>
                <w:tab w:val="left" w:pos="1189"/>
              </w:tabs>
              <w:spacing w:before="0" w:after="0"/>
              <w:ind w:left="57" w:right="-450"/>
              <w:rPr>
                <w:rFonts w:ascii="Arial" w:hAnsi="Arial" w:cs="Arial"/>
                <w:color w:val="363534"/>
                <w:szCs w:val="22"/>
              </w:rPr>
            </w:pPr>
            <w:r>
              <w:rPr>
                <w:rFonts w:ascii="Arial" w:hAnsi="Arial" w:cs="Arial"/>
                <w:color w:val="363534"/>
                <w:lang w:eastAsia="zh-CN"/>
              </w:rPr>
              <w:t xml:space="preserve">Megha Mitbawkar, </w:t>
            </w:r>
            <w:r w:rsidR="005153D3">
              <w:rPr>
                <w:rFonts w:ascii="Arial" w:hAnsi="Arial" w:cs="Arial"/>
                <w:color w:val="363534"/>
                <w:lang w:eastAsia="zh-CN"/>
              </w:rPr>
              <w:t xml:space="preserve">Manager, </w:t>
            </w:r>
            <w:r w:rsidR="00AE3F44">
              <w:rPr>
                <w:rFonts w:ascii="Arial" w:hAnsi="Arial" w:cs="Arial"/>
                <w:color w:val="363534"/>
                <w:lang w:eastAsia="zh-CN"/>
              </w:rPr>
              <w:t xml:space="preserve">Portfolio </w:t>
            </w:r>
            <w:r w:rsidR="005153D3">
              <w:rPr>
                <w:rFonts w:ascii="Arial" w:hAnsi="Arial" w:cs="Arial"/>
                <w:color w:val="363534"/>
                <w:lang w:eastAsia="zh-CN"/>
              </w:rPr>
              <w:t xml:space="preserve">Budget </w:t>
            </w:r>
            <w:r w:rsidR="00AE3F44">
              <w:rPr>
                <w:rFonts w:ascii="Arial" w:hAnsi="Arial" w:cs="Arial"/>
                <w:color w:val="363534"/>
                <w:lang w:eastAsia="zh-CN"/>
              </w:rPr>
              <w:t>Reporting</w:t>
            </w:r>
            <w:r w:rsidR="00482685" w:rsidRPr="00482685">
              <w:rPr>
                <w:rFonts w:ascii="Arial" w:hAnsi="Arial" w:cs="Arial"/>
                <w:color w:val="363534"/>
                <w:lang w:eastAsia="zh-CN"/>
              </w:rPr>
              <w:t> </w:t>
            </w:r>
          </w:p>
        </w:tc>
      </w:tr>
      <w:tr w:rsidR="007D2759" w:rsidRPr="00495B3B" w14:paraId="35F6D00F" w14:textId="77777777" w:rsidTr="00495B3B">
        <w:trPr>
          <w:trHeight w:val="399"/>
        </w:trPr>
        <w:tc>
          <w:tcPr>
            <w:tcW w:w="2580" w:type="dxa"/>
            <w:tcBorders>
              <w:top w:val="nil"/>
              <w:bottom w:val="nil"/>
              <w:right w:val="nil"/>
            </w:tcBorders>
            <w:vAlign w:val="center"/>
          </w:tcPr>
          <w:p w14:paraId="55F53688" w14:textId="77777777" w:rsidR="007D2759" w:rsidRPr="00495B3B" w:rsidRDefault="007D2759" w:rsidP="007D2759">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6809A203" w:rsidR="007D2759" w:rsidRPr="00495B3B" w:rsidRDefault="00A85727" w:rsidP="007D2759">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7D2759" w:rsidRPr="00495B3B">
              <w:rPr>
                <w:rFonts w:ascii="Arial" w:hAnsi="Arial" w:cs="Arial"/>
                <w:color w:val="363534"/>
                <w:szCs w:val="22"/>
              </w:rPr>
              <w:tab/>
              <w:t>Yes</w:t>
            </w:r>
            <w:r w:rsidR="007D2759"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7D2759" w:rsidRPr="00495B3B">
              <w:rPr>
                <w:rFonts w:ascii="Arial" w:hAnsi="Arial" w:cs="Arial"/>
                <w:color w:val="363534"/>
                <w:szCs w:val="22"/>
              </w:rPr>
              <w:t xml:space="preserve">  No                If yes, how many?</w:t>
            </w:r>
            <w:r w:rsidR="00F72847">
              <w:rPr>
                <w:rFonts w:ascii="Arial" w:hAnsi="Arial" w:cs="Arial"/>
                <w:color w:val="363534"/>
                <w:szCs w:val="22"/>
              </w:rPr>
              <w:t xml:space="preserve"> </w:t>
            </w:r>
          </w:p>
        </w:tc>
      </w:tr>
      <w:tr w:rsidR="00AE3F44" w:rsidRPr="00495B3B" w14:paraId="70C7CF88" w14:textId="77777777" w:rsidTr="00495B3B">
        <w:trPr>
          <w:trHeight w:val="399"/>
        </w:trPr>
        <w:tc>
          <w:tcPr>
            <w:tcW w:w="2580" w:type="dxa"/>
            <w:tcBorders>
              <w:top w:val="nil"/>
              <w:bottom w:val="nil"/>
              <w:right w:val="nil"/>
            </w:tcBorders>
            <w:vAlign w:val="center"/>
          </w:tcPr>
          <w:p w14:paraId="58989FFF" w14:textId="77777777" w:rsidR="00AE3F44" w:rsidRPr="00495B3B" w:rsidRDefault="00AE3F44" w:rsidP="00AE3F44">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59430C0C" w:rsidR="00AE3F44" w:rsidRPr="00495B3B" w:rsidRDefault="00594E1B" w:rsidP="00AE3F44">
            <w:pPr>
              <w:spacing w:before="0" w:after="0"/>
              <w:ind w:left="57" w:right="-450"/>
              <w:rPr>
                <w:rFonts w:ascii="Arial" w:hAnsi="Arial" w:cs="Arial"/>
                <w:color w:val="363534"/>
                <w:szCs w:val="22"/>
              </w:rPr>
            </w:pPr>
            <w:r>
              <w:rPr>
                <w:rFonts w:ascii="Arial" w:hAnsi="Arial" w:cs="Arial"/>
                <w:color w:val="363534"/>
                <w:lang w:eastAsia="zh-CN"/>
              </w:rPr>
              <w:t>Megha Mitbawkar</w:t>
            </w:r>
            <w:r w:rsidR="005C75EE">
              <w:rPr>
                <w:rFonts w:ascii="Arial" w:hAnsi="Arial" w:cs="Arial"/>
                <w:color w:val="363534"/>
                <w:lang w:eastAsia="zh-CN"/>
              </w:rPr>
              <w:t xml:space="preserve"> - </w:t>
            </w:r>
            <w:r w:rsidRPr="00594E1B">
              <w:rPr>
                <w:rFonts w:ascii="Arial" w:hAnsi="Arial" w:cs="Arial"/>
                <w:color w:val="363534"/>
                <w:lang w:eastAsia="zh-CN"/>
              </w:rPr>
              <w:t>megha.mitbawkar@deeca.vic.gov.au</w:t>
            </w:r>
            <w:r w:rsidR="00AE3F44" w:rsidRPr="00482685">
              <w:rPr>
                <w:rFonts w:ascii="Arial" w:hAnsi="Arial" w:cs="Arial"/>
                <w:color w:val="363534"/>
                <w:lang w:eastAsia="zh-CN"/>
              </w:rPr>
              <w:t> </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7C566F99" w14:textId="60874C0B" w:rsidR="00C64497" w:rsidRPr="00C64497" w:rsidRDefault="00C64497" w:rsidP="00C64497">
      <w:pPr>
        <w:keepNext/>
        <w:spacing w:line="240" w:lineRule="auto"/>
        <w:rPr>
          <w:rFonts w:ascii="Arial" w:hAnsi="Arial" w:cs="Arial"/>
          <w:color w:val="363534"/>
          <w:lang w:eastAsia="zh-CN"/>
        </w:rPr>
      </w:pPr>
      <w:r w:rsidRPr="00C64497">
        <w:rPr>
          <w:rFonts w:ascii="Arial" w:hAnsi="Arial" w:cs="Arial"/>
          <w:color w:val="363534"/>
          <w:lang w:eastAsia="zh-CN"/>
        </w:rPr>
        <w:t xml:space="preserve">The Budget Analyst role within the </w:t>
      </w:r>
      <w:r w:rsidR="005153D3">
        <w:rPr>
          <w:rFonts w:ascii="Arial" w:hAnsi="Arial" w:cs="Arial"/>
          <w:color w:val="363534"/>
          <w:szCs w:val="22"/>
        </w:rPr>
        <w:t>Budget Management and Partnerships</w:t>
      </w:r>
      <w:r w:rsidR="005153D3" w:rsidRPr="00C64497">
        <w:rPr>
          <w:rFonts w:ascii="Arial" w:hAnsi="Arial" w:cs="Arial"/>
          <w:color w:val="363534"/>
          <w:lang w:eastAsia="zh-CN"/>
        </w:rPr>
        <w:t xml:space="preserve"> </w:t>
      </w:r>
      <w:r w:rsidRPr="00C64497">
        <w:rPr>
          <w:rFonts w:ascii="Arial" w:hAnsi="Arial" w:cs="Arial"/>
          <w:color w:val="363534"/>
          <w:lang w:eastAsia="zh-CN"/>
        </w:rPr>
        <w:t xml:space="preserve">branch is a key role in providing advice and information on a broad range of budget and financial management activities. The role provides support around financial analysis and budget advice to </w:t>
      </w:r>
      <w:r w:rsidR="00B73B4F">
        <w:rPr>
          <w:rFonts w:ascii="Arial" w:hAnsi="Arial" w:cs="Arial"/>
          <w:color w:val="363534"/>
          <w:lang w:eastAsia="zh-CN"/>
        </w:rPr>
        <w:t>DEECA Portfolio agencies</w:t>
      </w:r>
      <w:r w:rsidRPr="00C64497">
        <w:rPr>
          <w:rFonts w:ascii="Arial" w:hAnsi="Arial" w:cs="Arial"/>
          <w:color w:val="363534"/>
          <w:lang w:eastAsia="zh-CN"/>
        </w:rPr>
        <w:t xml:space="preserve"> and key stakeholders.   </w:t>
      </w:r>
    </w:p>
    <w:p w14:paraId="1B0437F2" w14:textId="693759B3" w:rsidR="00C64497" w:rsidRPr="00C64497" w:rsidRDefault="00C64497" w:rsidP="00C64497">
      <w:pPr>
        <w:keepNext/>
        <w:spacing w:line="240" w:lineRule="auto"/>
        <w:rPr>
          <w:rFonts w:ascii="Arial" w:hAnsi="Arial" w:cs="Arial"/>
          <w:color w:val="363534"/>
          <w:lang w:eastAsia="zh-CN"/>
        </w:rPr>
      </w:pPr>
      <w:r w:rsidRPr="00C64497">
        <w:rPr>
          <w:rFonts w:ascii="Arial" w:hAnsi="Arial" w:cs="Arial"/>
          <w:color w:val="363534"/>
          <w:lang w:eastAsia="zh-CN"/>
        </w:rPr>
        <w:t xml:space="preserve">The role supports the team to </w:t>
      </w:r>
      <w:r w:rsidR="00BD583A">
        <w:rPr>
          <w:rFonts w:ascii="Arial" w:hAnsi="Arial" w:cs="Arial"/>
          <w:color w:val="363534"/>
          <w:lang w:eastAsia="zh-CN"/>
        </w:rPr>
        <w:t>coordinate budget management</w:t>
      </w:r>
      <w:r w:rsidRPr="00C64497">
        <w:rPr>
          <w:rFonts w:ascii="Arial" w:hAnsi="Arial" w:cs="Arial"/>
          <w:color w:val="363534"/>
          <w:lang w:eastAsia="zh-CN"/>
        </w:rPr>
        <w:t xml:space="preserve"> </w:t>
      </w:r>
      <w:r w:rsidR="002F741E">
        <w:rPr>
          <w:rFonts w:ascii="Arial" w:hAnsi="Arial" w:cs="Arial"/>
          <w:color w:val="363534"/>
          <w:lang w:eastAsia="zh-CN"/>
        </w:rPr>
        <w:t>reporting</w:t>
      </w:r>
      <w:r w:rsidR="003D42CA">
        <w:rPr>
          <w:rFonts w:ascii="Arial" w:hAnsi="Arial" w:cs="Arial"/>
          <w:color w:val="363534"/>
          <w:lang w:eastAsia="zh-CN"/>
        </w:rPr>
        <w:t xml:space="preserve"> for DEECA </w:t>
      </w:r>
      <w:r w:rsidR="002F741E">
        <w:rPr>
          <w:rFonts w:ascii="Arial" w:hAnsi="Arial" w:cs="Arial"/>
          <w:color w:val="363534"/>
          <w:lang w:eastAsia="zh-CN"/>
        </w:rPr>
        <w:t>from</w:t>
      </w:r>
      <w:r w:rsidRPr="00C64497">
        <w:rPr>
          <w:rFonts w:ascii="Arial" w:hAnsi="Arial" w:cs="Arial"/>
          <w:color w:val="363534"/>
          <w:lang w:eastAsia="zh-CN"/>
        </w:rPr>
        <w:t xml:space="preserve"> </w:t>
      </w:r>
      <w:r w:rsidR="00B73B4F">
        <w:rPr>
          <w:rFonts w:ascii="Arial" w:hAnsi="Arial" w:cs="Arial"/>
          <w:color w:val="363534"/>
          <w:lang w:eastAsia="zh-CN"/>
        </w:rPr>
        <w:t xml:space="preserve">its Portfolio </w:t>
      </w:r>
      <w:r w:rsidR="001A2D92">
        <w:rPr>
          <w:rFonts w:ascii="Arial" w:hAnsi="Arial" w:cs="Arial"/>
          <w:color w:val="363534"/>
          <w:lang w:eastAsia="zh-CN"/>
        </w:rPr>
        <w:t>a</w:t>
      </w:r>
      <w:r w:rsidR="00B73B4F">
        <w:rPr>
          <w:rFonts w:ascii="Arial" w:hAnsi="Arial" w:cs="Arial"/>
          <w:color w:val="363534"/>
          <w:lang w:eastAsia="zh-CN"/>
        </w:rPr>
        <w:t>gencies</w:t>
      </w:r>
      <w:r w:rsidR="00AC26F8">
        <w:rPr>
          <w:rFonts w:ascii="Arial" w:hAnsi="Arial" w:cs="Arial"/>
          <w:color w:val="363534"/>
          <w:lang w:eastAsia="zh-CN"/>
        </w:rPr>
        <w:t xml:space="preserve"> and their programs</w:t>
      </w:r>
      <w:r w:rsidRPr="00C64497">
        <w:rPr>
          <w:rFonts w:ascii="Arial" w:hAnsi="Arial" w:cs="Arial"/>
          <w:color w:val="363534"/>
          <w:lang w:eastAsia="zh-CN"/>
        </w:rPr>
        <w:t xml:space="preserve">. This includes </w:t>
      </w:r>
      <w:r w:rsidR="00603B00">
        <w:rPr>
          <w:rFonts w:ascii="Arial" w:hAnsi="Arial" w:cs="Arial"/>
          <w:color w:val="363534"/>
          <w:lang w:eastAsia="zh-CN"/>
        </w:rPr>
        <w:t xml:space="preserve">program reporting, </w:t>
      </w:r>
      <w:r w:rsidR="00BA63D4">
        <w:rPr>
          <w:rFonts w:ascii="Arial" w:hAnsi="Arial" w:cs="Arial"/>
          <w:color w:val="363534"/>
          <w:lang w:eastAsia="zh-CN"/>
        </w:rPr>
        <w:t>output cost management</w:t>
      </w:r>
      <w:r w:rsidRPr="00C64497">
        <w:rPr>
          <w:rFonts w:ascii="Arial" w:hAnsi="Arial" w:cs="Arial"/>
          <w:color w:val="363534"/>
          <w:lang w:eastAsia="zh-CN"/>
        </w:rPr>
        <w:t xml:space="preserve">, analysing changes to the </w:t>
      </w:r>
      <w:r w:rsidR="0092047C">
        <w:rPr>
          <w:rFonts w:ascii="Arial" w:hAnsi="Arial" w:cs="Arial"/>
          <w:color w:val="363534"/>
          <w:lang w:eastAsia="zh-CN"/>
        </w:rPr>
        <w:t>Portfolio agencies’</w:t>
      </w:r>
      <w:r w:rsidRPr="00C64497">
        <w:rPr>
          <w:rFonts w:ascii="Arial" w:hAnsi="Arial" w:cs="Arial"/>
          <w:color w:val="363534"/>
          <w:lang w:eastAsia="zh-CN"/>
        </w:rPr>
        <w:t xml:space="preserve"> budget</w:t>
      </w:r>
      <w:r w:rsidR="0092047C">
        <w:rPr>
          <w:rFonts w:ascii="Arial" w:hAnsi="Arial" w:cs="Arial"/>
          <w:color w:val="363534"/>
          <w:lang w:eastAsia="zh-CN"/>
        </w:rPr>
        <w:t xml:space="preserve"> updates</w:t>
      </w:r>
      <w:r w:rsidRPr="00C64497">
        <w:rPr>
          <w:rFonts w:ascii="Arial" w:hAnsi="Arial" w:cs="Arial"/>
          <w:color w:val="363534"/>
          <w:lang w:eastAsia="zh-CN"/>
        </w:rPr>
        <w:t>, contributing the annual state budget process</w:t>
      </w:r>
      <w:r w:rsidR="0051567E">
        <w:rPr>
          <w:rFonts w:ascii="Arial" w:hAnsi="Arial" w:cs="Arial"/>
          <w:color w:val="363534"/>
          <w:lang w:eastAsia="zh-CN"/>
        </w:rPr>
        <w:t xml:space="preserve">. The role will require to perform the </w:t>
      </w:r>
      <w:r w:rsidR="000439DA">
        <w:rPr>
          <w:rFonts w:ascii="Arial" w:hAnsi="Arial" w:cs="Arial"/>
          <w:color w:val="363534"/>
          <w:lang w:eastAsia="zh-CN"/>
        </w:rPr>
        <w:t xml:space="preserve">data </w:t>
      </w:r>
      <w:r w:rsidR="0051567E">
        <w:rPr>
          <w:rFonts w:ascii="Arial" w:hAnsi="Arial" w:cs="Arial"/>
          <w:color w:val="363534"/>
          <w:lang w:eastAsia="zh-CN"/>
        </w:rPr>
        <w:t>administration</w:t>
      </w:r>
      <w:r w:rsidR="00FF2615">
        <w:rPr>
          <w:rFonts w:ascii="Arial" w:hAnsi="Arial" w:cs="Arial"/>
          <w:color w:val="363534"/>
          <w:lang w:eastAsia="zh-CN"/>
        </w:rPr>
        <w:t xml:space="preserve"> </w:t>
      </w:r>
      <w:r w:rsidR="006C0968">
        <w:t xml:space="preserve">inputs to the State Resource Information Management System (SRIMS) </w:t>
      </w:r>
      <w:r w:rsidR="0007183E">
        <w:rPr>
          <w:rFonts w:ascii="Arial" w:hAnsi="Arial" w:cs="Arial"/>
          <w:color w:val="363534"/>
          <w:lang w:eastAsia="zh-CN"/>
        </w:rPr>
        <w:t xml:space="preserve">and </w:t>
      </w:r>
      <w:r w:rsidR="004D43D5">
        <w:rPr>
          <w:rFonts w:ascii="Arial" w:hAnsi="Arial" w:cs="Arial"/>
          <w:color w:val="363534"/>
          <w:lang w:eastAsia="zh-CN"/>
        </w:rPr>
        <w:t>c</w:t>
      </w:r>
      <w:r w:rsidR="0007183E">
        <w:rPr>
          <w:rFonts w:ascii="Arial" w:hAnsi="Arial" w:cs="Arial"/>
          <w:color w:val="363534"/>
          <w:lang w:eastAsia="zh-CN"/>
        </w:rPr>
        <w:t xml:space="preserve">hart of </w:t>
      </w:r>
      <w:r w:rsidR="004D43D5">
        <w:rPr>
          <w:rFonts w:ascii="Arial" w:hAnsi="Arial" w:cs="Arial"/>
          <w:color w:val="363534"/>
          <w:lang w:eastAsia="zh-CN"/>
        </w:rPr>
        <w:t>a</w:t>
      </w:r>
      <w:r w:rsidR="0007183E">
        <w:rPr>
          <w:rFonts w:ascii="Arial" w:hAnsi="Arial" w:cs="Arial"/>
          <w:color w:val="363534"/>
          <w:lang w:eastAsia="zh-CN"/>
        </w:rPr>
        <w:t>ccounts (CoA) codes</w:t>
      </w:r>
      <w:r w:rsidR="00B646B0">
        <w:rPr>
          <w:rFonts w:ascii="Arial" w:hAnsi="Arial" w:cs="Arial"/>
          <w:color w:val="363534"/>
          <w:lang w:eastAsia="zh-CN"/>
        </w:rPr>
        <w:t xml:space="preserve"> and costs</w:t>
      </w:r>
      <w:r w:rsidR="006C0968">
        <w:rPr>
          <w:rFonts w:ascii="Arial" w:hAnsi="Arial" w:cs="Arial"/>
          <w:color w:val="363534"/>
          <w:lang w:eastAsia="zh-CN"/>
        </w:rPr>
        <w:t xml:space="preserve"> at output level</w:t>
      </w:r>
      <w:r w:rsidRPr="00C64497">
        <w:rPr>
          <w:rFonts w:ascii="Arial" w:hAnsi="Arial" w:cs="Arial"/>
          <w:color w:val="363534"/>
          <w:lang w:eastAsia="zh-CN"/>
        </w:rPr>
        <w:t>. With a degree in accounting, finance or commerce (desirable), the role requires high level conceptual and analytical skills, a focus on detail and ability to build effective relationships along with strong written skills. </w:t>
      </w:r>
    </w:p>
    <w:p w14:paraId="3EC2ED79" w14:textId="77777777" w:rsidR="00EC460B" w:rsidRDefault="00EC460B" w:rsidP="00495B3B">
      <w:pPr>
        <w:keepNext/>
        <w:spacing w:line="240" w:lineRule="auto"/>
        <w:rPr>
          <w:rFonts w:ascii="Arial" w:hAnsi="Arial" w:cs="Arial"/>
          <w:bCs/>
          <w:color w:val="442D97"/>
          <w:sz w:val="28"/>
          <w:szCs w:val="28"/>
          <w:lang w:eastAsia="zh-CN"/>
        </w:rPr>
      </w:pPr>
    </w:p>
    <w:p w14:paraId="1B3F576A" w14:textId="183184DE"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5ACED5E9" w14:textId="77777777" w:rsidR="007C4E79" w:rsidRPr="00DF0221" w:rsidRDefault="007C4E79" w:rsidP="007C4E79">
      <w:pPr>
        <w:keepNext/>
        <w:spacing w:line="240" w:lineRule="auto"/>
        <w:rPr>
          <w:rFonts w:ascii="Arial" w:hAnsi="Arial" w:cs="Arial"/>
          <w:b/>
          <w:bCs/>
          <w:noProof/>
          <w:color w:val="000000"/>
          <w:lang w:eastAsia="zh-CN"/>
        </w:rPr>
      </w:pPr>
      <w:r w:rsidRPr="00DF0221">
        <w:rPr>
          <w:rFonts w:ascii="Arial" w:hAnsi="Arial" w:cs="Arial"/>
          <w:b/>
          <w:bCs/>
          <w:noProof/>
          <w:color w:val="000000"/>
          <w:lang w:eastAsia="zh-CN"/>
        </w:rPr>
        <w:t>About the Group</w:t>
      </w:r>
    </w:p>
    <w:p w14:paraId="4BF13C43" w14:textId="77777777" w:rsidR="007C4E79" w:rsidRPr="00DF0221" w:rsidRDefault="007C4E79" w:rsidP="007C4E79">
      <w:pPr>
        <w:keepNext/>
        <w:spacing w:line="240" w:lineRule="auto"/>
        <w:rPr>
          <w:rFonts w:ascii="Arial" w:hAnsi="Arial" w:cs="Arial"/>
          <w:noProof/>
          <w:color w:val="000000"/>
          <w:lang w:eastAsia="zh-CN"/>
        </w:rPr>
      </w:pPr>
      <w:r w:rsidRPr="00DF0221">
        <w:rPr>
          <w:rFonts w:ascii="Arial" w:hAnsi="Arial" w:cs="Arial"/>
          <w:noProof/>
          <w:color w:val="000000"/>
          <w:lang w:eastAsia="zh-CN"/>
        </w:rPr>
        <w:t>Corporate Services comprises seven divisions which includes People and Culture, Finance, Information Services, Digital and Customer Communications, Legal and Governance, Strategic Operations and Strategy and</w:t>
      </w:r>
      <w:r>
        <w:rPr>
          <w:rFonts w:ascii="Arial" w:hAnsi="Arial" w:cs="Arial"/>
          <w:noProof/>
          <w:color w:val="000000"/>
          <w:lang w:eastAsia="zh-CN"/>
        </w:rPr>
        <w:t xml:space="preserve"> </w:t>
      </w:r>
      <w:r>
        <w:rPr>
          <w:rFonts w:ascii="Arial" w:hAnsi="Arial" w:cs="Arial"/>
          <w:noProof/>
          <w:color w:val="000000"/>
          <w:lang w:eastAsia="zh-CN"/>
        </w:rPr>
        <w:lastRenderedPageBreak/>
        <w:t>P</w:t>
      </w:r>
      <w:r w:rsidRPr="00DF0221">
        <w:rPr>
          <w:rFonts w:ascii="Arial" w:hAnsi="Arial" w:cs="Arial"/>
          <w:noProof/>
          <w:color w:val="000000"/>
          <w:lang w:eastAsia="zh-CN"/>
        </w:rPr>
        <w:t xml:space="preserve">erformance. Each deliver services and expert advice that enables the department to be a sustainable, vibrant and efficient organisation. </w:t>
      </w:r>
    </w:p>
    <w:p w14:paraId="00A1B068" w14:textId="77777777" w:rsidR="007C4E79" w:rsidRPr="00DF0221" w:rsidRDefault="007C4E79" w:rsidP="007C4E79">
      <w:pPr>
        <w:keepNext/>
        <w:spacing w:line="240" w:lineRule="auto"/>
        <w:rPr>
          <w:rFonts w:ascii="Arial" w:hAnsi="Arial" w:cs="Arial"/>
          <w:b/>
          <w:bCs/>
          <w:noProof/>
          <w:color w:val="000000"/>
          <w:lang w:eastAsia="zh-CN"/>
        </w:rPr>
      </w:pPr>
      <w:r w:rsidRPr="00DF0221">
        <w:rPr>
          <w:rFonts w:ascii="Arial" w:hAnsi="Arial" w:cs="Arial"/>
          <w:b/>
          <w:bCs/>
          <w:noProof/>
          <w:color w:val="000000"/>
          <w:lang w:eastAsia="zh-CN"/>
        </w:rPr>
        <w:t>The Division</w:t>
      </w:r>
    </w:p>
    <w:p w14:paraId="55F945FE" w14:textId="112A15C3" w:rsidR="007C4E79" w:rsidRPr="00DF0221" w:rsidRDefault="007C4E79" w:rsidP="007C4E79">
      <w:pPr>
        <w:keepNext/>
        <w:spacing w:line="240" w:lineRule="auto"/>
        <w:rPr>
          <w:rFonts w:ascii="Arial" w:hAnsi="Arial" w:cs="Arial"/>
          <w:noProof/>
          <w:color w:val="000000"/>
          <w:lang w:eastAsia="zh-CN"/>
        </w:rPr>
      </w:pPr>
      <w:r w:rsidRPr="00DF0221">
        <w:rPr>
          <w:rFonts w:ascii="Arial" w:hAnsi="Arial" w:cs="Arial"/>
          <w:noProof/>
          <w:color w:val="000000"/>
          <w:lang w:eastAsia="zh-CN"/>
        </w:rPr>
        <w:t xml:space="preserve">The Finance </w:t>
      </w:r>
      <w:r w:rsidR="00527157">
        <w:rPr>
          <w:rFonts w:ascii="Arial" w:hAnsi="Arial" w:cs="Arial"/>
          <w:noProof/>
          <w:color w:val="000000"/>
          <w:lang w:eastAsia="zh-CN"/>
        </w:rPr>
        <w:t xml:space="preserve">and </w:t>
      </w:r>
      <w:r w:rsidRPr="00DF0221">
        <w:rPr>
          <w:rFonts w:ascii="Arial" w:hAnsi="Arial" w:cs="Arial"/>
          <w:noProof/>
          <w:color w:val="000000"/>
          <w:lang w:eastAsia="zh-CN"/>
        </w:rPr>
        <w:t xml:space="preserve">Infrastructure Services Division operates as a valued business partner to other groups across </w:t>
      </w:r>
      <w:r w:rsidR="00A44484">
        <w:rPr>
          <w:rFonts w:ascii="Arial" w:hAnsi="Arial" w:cs="Arial"/>
          <w:noProof/>
          <w:color w:val="000000"/>
          <w:lang w:eastAsia="zh-CN"/>
        </w:rPr>
        <w:t>DEECA</w:t>
      </w:r>
      <w:r w:rsidRPr="00DF0221">
        <w:rPr>
          <w:rFonts w:ascii="Arial" w:hAnsi="Arial" w:cs="Arial"/>
          <w:noProof/>
          <w:color w:val="000000"/>
          <w:lang w:eastAsia="zh-CN"/>
        </w:rPr>
        <w:t xml:space="preserve"> by providing high quality financial, infrastructure</w:t>
      </w:r>
      <w:r w:rsidR="00240333">
        <w:rPr>
          <w:rFonts w:ascii="Arial" w:hAnsi="Arial" w:cs="Arial"/>
          <w:noProof/>
          <w:color w:val="000000"/>
          <w:lang w:eastAsia="zh-CN"/>
        </w:rPr>
        <w:t xml:space="preserve"> </w:t>
      </w:r>
      <w:r w:rsidRPr="00DF0221">
        <w:rPr>
          <w:rFonts w:ascii="Arial" w:hAnsi="Arial" w:cs="Arial"/>
          <w:noProof/>
          <w:color w:val="000000"/>
          <w:lang w:eastAsia="zh-CN"/>
        </w:rPr>
        <w:t xml:space="preserve">and grant management services, through strong partnerships across the Department, central agencies and service delivery agencies. </w:t>
      </w:r>
    </w:p>
    <w:p w14:paraId="56FF14AA" w14:textId="77777777" w:rsidR="007C4E79" w:rsidRPr="00DF0221" w:rsidRDefault="007C4E79" w:rsidP="007C4E79">
      <w:pPr>
        <w:keepNext/>
        <w:spacing w:line="240" w:lineRule="auto"/>
        <w:rPr>
          <w:rFonts w:ascii="Arial" w:hAnsi="Arial" w:cs="Arial"/>
          <w:b/>
          <w:bCs/>
          <w:noProof/>
          <w:color w:val="000000"/>
          <w:lang w:eastAsia="zh-CN"/>
        </w:rPr>
      </w:pPr>
      <w:r w:rsidRPr="00DF0221">
        <w:rPr>
          <w:rFonts w:ascii="Arial" w:hAnsi="Arial" w:cs="Arial"/>
          <w:b/>
          <w:bCs/>
          <w:noProof/>
          <w:color w:val="000000"/>
          <w:lang w:eastAsia="zh-CN"/>
        </w:rPr>
        <w:t xml:space="preserve">The Branch </w:t>
      </w:r>
    </w:p>
    <w:p w14:paraId="4BF3CFD6" w14:textId="6CC9C159" w:rsidR="009A699A" w:rsidRDefault="009A699A" w:rsidP="009A699A">
      <w:pPr>
        <w:spacing w:before="160"/>
        <w:rPr>
          <w:rFonts w:ascii="Arial" w:hAnsi="Arial"/>
          <w:szCs w:val="22"/>
        </w:rPr>
      </w:pPr>
      <w:r w:rsidRPr="00C5017C">
        <w:rPr>
          <w:rFonts w:ascii="Arial" w:hAnsi="Arial"/>
          <w:szCs w:val="22"/>
        </w:rPr>
        <w:t xml:space="preserve">The </w:t>
      </w:r>
      <w:r w:rsidRPr="00C5017C">
        <w:rPr>
          <w:rFonts w:ascii="Arial" w:hAnsi="Arial"/>
          <w:b/>
          <w:bCs/>
          <w:szCs w:val="22"/>
        </w:rPr>
        <w:t>Budget Management and Partnership</w:t>
      </w:r>
      <w:r>
        <w:rPr>
          <w:rFonts w:ascii="Arial" w:hAnsi="Arial"/>
          <w:b/>
          <w:bCs/>
          <w:szCs w:val="22"/>
        </w:rPr>
        <w:t>s</w:t>
      </w:r>
      <w:r w:rsidRPr="00C5017C">
        <w:rPr>
          <w:rFonts w:ascii="Arial" w:hAnsi="Arial"/>
          <w:b/>
          <w:bCs/>
          <w:szCs w:val="22"/>
        </w:rPr>
        <w:t xml:space="preserve"> branch</w:t>
      </w:r>
      <w:r w:rsidRPr="00C5017C">
        <w:rPr>
          <w:rFonts w:ascii="Arial" w:hAnsi="Arial"/>
          <w:szCs w:val="22"/>
        </w:rPr>
        <w:t xml:space="preserve"> </w:t>
      </w:r>
      <w:r w:rsidRPr="00852ECE">
        <w:rPr>
          <w:rFonts w:ascii="Arial" w:hAnsi="Arial"/>
          <w:szCs w:val="22"/>
        </w:rPr>
        <w:t xml:space="preserve">provide </w:t>
      </w:r>
      <w:r w:rsidR="00240333" w:rsidRPr="00852ECE">
        <w:rPr>
          <w:rFonts w:ascii="Arial" w:hAnsi="Arial"/>
          <w:szCs w:val="22"/>
        </w:rPr>
        <w:t>high-quality</w:t>
      </w:r>
      <w:r w:rsidRPr="00852ECE">
        <w:rPr>
          <w:rFonts w:ascii="Arial" w:hAnsi="Arial"/>
          <w:szCs w:val="22"/>
        </w:rPr>
        <w:t xml:space="preserve"> services with a strong focus on business insights and financial analysis</w:t>
      </w:r>
      <w:r>
        <w:rPr>
          <w:rFonts w:ascii="Arial" w:hAnsi="Arial"/>
          <w:szCs w:val="22"/>
        </w:rPr>
        <w:t xml:space="preserve"> and</w:t>
      </w:r>
      <w:r w:rsidRPr="00852ECE">
        <w:rPr>
          <w:rFonts w:ascii="Arial" w:hAnsi="Arial"/>
          <w:szCs w:val="22"/>
        </w:rPr>
        <w:t xml:space="preserve"> budget strategy relating to the State budget, cabinet submissions and Parliamentary inquiries, portfolio budget and financial management; portfolio budget and financial management of </w:t>
      </w:r>
      <w:r>
        <w:rPr>
          <w:rFonts w:ascii="Arial" w:hAnsi="Arial"/>
          <w:szCs w:val="22"/>
        </w:rPr>
        <w:t>DEECA’s</w:t>
      </w:r>
      <w:r w:rsidRPr="00852ECE">
        <w:rPr>
          <w:rFonts w:ascii="Arial" w:hAnsi="Arial"/>
          <w:szCs w:val="22"/>
        </w:rPr>
        <w:t xml:space="preserve"> budget and forward estimates</w:t>
      </w:r>
      <w:r>
        <w:rPr>
          <w:rFonts w:ascii="Arial" w:hAnsi="Arial"/>
          <w:szCs w:val="22"/>
        </w:rPr>
        <w:t>.</w:t>
      </w:r>
    </w:p>
    <w:p w14:paraId="6379106B" w14:textId="77777777" w:rsidR="009A699A" w:rsidRDefault="009A699A" w:rsidP="009A699A">
      <w:pPr>
        <w:spacing w:before="160"/>
        <w:rPr>
          <w:rFonts w:ascii="Arial" w:hAnsi="Arial"/>
          <w:szCs w:val="22"/>
        </w:rPr>
      </w:pPr>
      <w:r w:rsidRPr="00C5017C">
        <w:rPr>
          <w:rFonts w:ascii="Arial" w:hAnsi="Arial"/>
          <w:szCs w:val="22"/>
        </w:rPr>
        <w:t xml:space="preserve">The </w:t>
      </w:r>
      <w:r w:rsidRPr="00C5017C">
        <w:rPr>
          <w:rFonts w:ascii="Arial" w:hAnsi="Arial"/>
          <w:b/>
          <w:bCs/>
          <w:szCs w:val="22"/>
        </w:rPr>
        <w:t>Budget Management and Partnership</w:t>
      </w:r>
      <w:r>
        <w:rPr>
          <w:rFonts w:ascii="Arial" w:hAnsi="Arial"/>
          <w:b/>
          <w:bCs/>
          <w:szCs w:val="22"/>
        </w:rPr>
        <w:t>s</w:t>
      </w:r>
      <w:r w:rsidRPr="00C5017C">
        <w:rPr>
          <w:rFonts w:ascii="Arial" w:hAnsi="Arial"/>
          <w:b/>
          <w:bCs/>
          <w:szCs w:val="22"/>
        </w:rPr>
        <w:t xml:space="preserve"> branch</w:t>
      </w:r>
      <w:r w:rsidRPr="00C5017C">
        <w:rPr>
          <w:rFonts w:ascii="Arial" w:hAnsi="Arial"/>
          <w:szCs w:val="22"/>
        </w:rPr>
        <w:t xml:space="preserve"> also</w:t>
      </w:r>
      <w:r>
        <w:rPr>
          <w:rFonts w:ascii="Arial" w:hAnsi="Arial"/>
          <w:szCs w:val="22"/>
        </w:rPr>
        <w:t xml:space="preserve"> </w:t>
      </w:r>
      <w:r w:rsidRPr="007C35A4">
        <w:rPr>
          <w:rFonts w:ascii="Arial" w:hAnsi="Arial"/>
          <w:szCs w:val="22"/>
        </w:rPr>
        <w:t>provides core financial management expertise including budget management, analytical insights and foresights</w:t>
      </w:r>
      <w:r>
        <w:rPr>
          <w:rFonts w:ascii="Arial" w:hAnsi="Arial"/>
          <w:szCs w:val="22"/>
        </w:rPr>
        <w:t xml:space="preserve"> as partners to DEECA Groups</w:t>
      </w:r>
      <w:r w:rsidRPr="007C35A4">
        <w:rPr>
          <w:rFonts w:ascii="Arial" w:hAnsi="Arial"/>
          <w:szCs w:val="22"/>
        </w:rPr>
        <w:t xml:space="preserve">.  It is responsible for gaining acceptance and adoption of the new operating model and systems within the Groups while continually looking at better ways to work through standardisation of processes and reporting.  </w:t>
      </w:r>
      <w:r>
        <w:rPr>
          <w:rFonts w:ascii="Arial" w:hAnsi="Arial"/>
          <w:szCs w:val="22"/>
        </w:rPr>
        <w:t>T</w:t>
      </w:r>
      <w:r w:rsidRPr="007C35A4">
        <w:rPr>
          <w:rFonts w:ascii="Arial" w:hAnsi="Arial"/>
          <w:szCs w:val="22"/>
        </w:rPr>
        <w:t>he branch delivers these services through its strong working partnerships to inform group executive leadership teams to consider strategic, operational, and financial decision making.</w:t>
      </w:r>
    </w:p>
    <w:p w14:paraId="36DF975E" w14:textId="77777777" w:rsidR="0064776B" w:rsidRDefault="0064776B" w:rsidP="00495B3B">
      <w:pPr>
        <w:keepNext/>
        <w:spacing w:line="240" w:lineRule="auto"/>
        <w:rPr>
          <w:rFonts w:ascii="Arial" w:hAnsi="Arial" w:cs="Arial"/>
          <w:bCs/>
          <w:noProof/>
          <w:color w:val="000000"/>
          <w:lang w:eastAsia="zh-CN"/>
        </w:rPr>
      </w:pPr>
    </w:p>
    <w:p w14:paraId="47A5774F" w14:textId="7C1B1AC9"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42F909B5" w14:textId="77777777" w:rsidR="00D02BC4" w:rsidRPr="00D02BC4" w:rsidRDefault="00D02BC4" w:rsidP="00F64E5B">
      <w:pPr>
        <w:numPr>
          <w:ilvl w:val="0"/>
          <w:numId w:val="17"/>
        </w:numPr>
        <w:spacing w:before="0" w:after="0" w:line="240" w:lineRule="auto"/>
        <w:rPr>
          <w:rFonts w:ascii="Arial" w:hAnsi="Arial" w:cs="Arial"/>
          <w:color w:val="000000"/>
          <w:lang w:eastAsia="zh-CN"/>
        </w:rPr>
      </w:pPr>
      <w:r w:rsidRPr="00D02BC4">
        <w:rPr>
          <w:rFonts w:ascii="Arial" w:hAnsi="Arial" w:cs="Arial"/>
          <w:color w:val="000000"/>
          <w:lang w:eastAsia="zh-CN"/>
        </w:rPr>
        <w:t>Provide budget, financial and performance related analysis and advice to senior management across a range of departmental and whole of government issues.  </w:t>
      </w:r>
    </w:p>
    <w:p w14:paraId="66F62AA9" w14:textId="7CBD5E67" w:rsidR="00D02BC4" w:rsidRPr="00D02BC4" w:rsidRDefault="00D02BC4" w:rsidP="00F64E5B">
      <w:pPr>
        <w:numPr>
          <w:ilvl w:val="0"/>
          <w:numId w:val="18"/>
        </w:numPr>
        <w:spacing w:before="0" w:after="0" w:line="240" w:lineRule="auto"/>
        <w:rPr>
          <w:rFonts w:ascii="Arial" w:hAnsi="Arial" w:cs="Arial"/>
          <w:color w:val="000000"/>
          <w:lang w:eastAsia="zh-CN"/>
        </w:rPr>
      </w:pPr>
      <w:r w:rsidRPr="00D02BC4">
        <w:rPr>
          <w:rFonts w:ascii="Arial" w:hAnsi="Arial" w:cs="Arial"/>
          <w:color w:val="000000"/>
          <w:lang w:eastAsia="zh-CN"/>
        </w:rPr>
        <w:t xml:space="preserve">Work with </w:t>
      </w:r>
      <w:r w:rsidR="00F26479">
        <w:rPr>
          <w:rFonts w:ascii="Arial" w:hAnsi="Arial" w:cs="Arial"/>
          <w:color w:val="000000"/>
          <w:lang w:eastAsia="zh-CN"/>
        </w:rPr>
        <w:t>Portfolio agencies</w:t>
      </w:r>
      <w:r w:rsidRPr="00D02BC4">
        <w:rPr>
          <w:rFonts w:ascii="Arial" w:hAnsi="Arial" w:cs="Arial"/>
          <w:color w:val="000000"/>
          <w:lang w:eastAsia="zh-CN"/>
        </w:rPr>
        <w:t xml:space="preserve"> in analysing requests and find ways to ensure the efficient and effective allocation of government resources.  </w:t>
      </w:r>
    </w:p>
    <w:p w14:paraId="0CCF814B" w14:textId="0AF19E14" w:rsidR="00D02BC4" w:rsidRPr="00D02BC4" w:rsidRDefault="00D02BC4" w:rsidP="00F64E5B">
      <w:pPr>
        <w:numPr>
          <w:ilvl w:val="0"/>
          <w:numId w:val="19"/>
        </w:numPr>
        <w:spacing w:before="0" w:after="0" w:line="240" w:lineRule="auto"/>
        <w:rPr>
          <w:rFonts w:ascii="Arial" w:hAnsi="Arial" w:cs="Arial"/>
          <w:color w:val="000000"/>
          <w:lang w:eastAsia="zh-CN"/>
        </w:rPr>
      </w:pPr>
      <w:r w:rsidRPr="00D02BC4">
        <w:rPr>
          <w:rFonts w:ascii="Arial" w:hAnsi="Arial" w:cs="Arial"/>
          <w:color w:val="000000"/>
          <w:lang w:eastAsia="zh-CN"/>
        </w:rPr>
        <w:t>Develop an in-depth understanding of the business drivers and priorities and use these to develop insights, provide targeted advice – both to stakeholders, Finance and senior management. </w:t>
      </w:r>
    </w:p>
    <w:p w14:paraId="0F9FE34E" w14:textId="4F08864A" w:rsidR="00D02BC4" w:rsidRPr="003C11E5" w:rsidRDefault="00D02BC4" w:rsidP="00F64E5B">
      <w:pPr>
        <w:numPr>
          <w:ilvl w:val="0"/>
          <w:numId w:val="20"/>
        </w:numPr>
        <w:spacing w:before="0" w:after="0" w:line="240" w:lineRule="auto"/>
        <w:rPr>
          <w:rFonts w:ascii="Arial" w:hAnsi="Arial" w:cs="Arial"/>
          <w:color w:val="000000"/>
          <w:lang w:eastAsia="zh-CN"/>
        </w:rPr>
      </w:pPr>
      <w:r w:rsidRPr="003C11E5">
        <w:rPr>
          <w:rFonts w:ascii="Arial" w:hAnsi="Arial" w:cs="Arial"/>
          <w:color w:val="000000"/>
          <w:lang w:eastAsia="zh-CN"/>
        </w:rPr>
        <w:t>Undertake research activities and prepare submissions, reports and briefing materials for senior management on a range of strategic financial management</w:t>
      </w:r>
      <w:r w:rsidR="0066757C" w:rsidRPr="003C11E5">
        <w:rPr>
          <w:rFonts w:ascii="Arial" w:hAnsi="Arial" w:cs="Arial"/>
          <w:color w:val="000000"/>
          <w:lang w:eastAsia="zh-CN"/>
        </w:rPr>
        <w:t xml:space="preserve">, </w:t>
      </w:r>
      <w:r w:rsidRPr="003C11E5">
        <w:rPr>
          <w:rFonts w:ascii="Arial" w:hAnsi="Arial" w:cs="Arial"/>
          <w:color w:val="000000"/>
          <w:lang w:eastAsia="zh-CN"/>
        </w:rPr>
        <w:t>budgeting issues</w:t>
      </w:r>
      <w:r w:rsidR="003C11E5" w:rsidRPr="003C11E5">
        <w:rPr>
          <w:rFonts w:ascii="Arial" w:hAnsi="Arial" w:cs="Arial"/>
          <w:color w:val="000000"/>
          <w:lang w:eastAsia="zh-CN"/>
        </w:rPr>
        <w:t xml:space="preserve">, EBA reviews and </w:t>
      </w:r>
      <w:r w:rsidR="00F26479">
        <w:rPr>
          <w:rFonts w:ascii="Arial" w:hAnsi="Arial" w:cs="Arial"/>
          <w:color w:val="000000"/>
          <w:lang w:eastAsia="zh-CN"/>
        </w:rPr>
        <w:t>a</w:t>
      </w:r>
      <w:r w:rsidR="003C11E5" w:rsidRPr="003C11E5">
        <w:rPr>
          <w:rFonts w:ascii="Arial" w:hAnsi="Arial" w:cs="Arial"/>
          <w:color w:val="000000"/>
          <w:lang w:eastAsia="zh-CN"/>
        </w:rPr>
        <w:t>nalysis of costing templates for portfolio entities</w:t>
      </w:r>
      <w:r w:rsidR="007876C9">
        <w:rPr>
          <w:rFonts w:ascii="Arial" w:hAnsi="Arial" w:cs="Arial"/>
          <w:color w:val="000000"/>
          <w:lang w:eastAsia="zh-CN"/>
        </w:rPr>
        <w:t>.</w:t>
      </w:r>
    </w:p>
    <w:p w14:paraId="58105E76" w14:textId="77777777" w:rsidR="00DA26AB" w:rsidRDefault="00D02BC4" w:rsidP="00F64E5B">
      <w:pPr>
        <w:numPr>
          <w:ilvl w:val="0"/>
          <w:numId w:val="21"/>
        </w:numPr>
        <w:spacing w:before="0" w:after="0" w:line="240" w:lineRule="auto"/>
        <w:rPr>
          <w:rFonts w:ascii="Arial" w:hAnsi="Arial" w:cs="Arial"/>
          <w:color w:val="000000"/>
          <w:lang w:eastAsia="zh-CN"/>
        </w:rPr>
      </w:pPr>
      <w:r w:rsidRPr="00DA26AB">
        <w:rPr>
          <w:rFonts w:ascii="Arial" w:hAnsi="Arial" w:cs="Arial"/>
          <w:color w:val="000000"/>
          <w:lang w:eastAsia="zh-CN"/>
        </w:rPr>
        <w:t>Assist in the management and delivery of strategies, programs and projects</w:t>
      </w:r>
      <w:r w:rsidR="00DA26AB">
        <w:rPr>
          <w:rFonts w:ascii="Arial" w:hAnsi="Arial" w:cs="Arial"/>
          <w:color w:val="000000"/>
          <w:lang w:eastAsia="zh-CN"/>
        </w:rPr>
        <w:t xml:space="preserve"> as</w:t>
      </w:r>
      <w:r w:rsidRPr="00DA26AB">
        <w:rPr>
          <w:rFonts w:ascii="Arial" w:hAnsi="Arial" w:cs="Arial"/>
          <w:color w:val="000000"/>
          <w:lang w:eastAsia="zh-CN"/>
        </w:rPr>
        <w:t xml:space="preserve"> required by management.</w:t>
      </w:r>
    </w:p>
    <w:p w14:paraId="10123F9E" w14:textId="5D8B86D1" w:rsidR="00C6300A" w:rsidRPr="00C6300A" w:rsidRDefault="006C0968" w:rsidP="00F64E5B">
      <w:pPr>
        <w:pStyle w:val="ListParagraph"/>
        <w:numPr>
          <w:ilvl w:val="0"/>
          <w:numId w:val="22"/>
        </w:numPr>
        <w:spacing w:before="0" w:after="0" w:line="240" w:lineRule="auto"/>
        <w:jc w:val="both"/>
        <w:rPr>
          <w:rFonts w:ascii="Arial" w:hAnsi="Arial" w:cs="Arial"/>
          <w:color w:val="000000"/>
          <w:lang w:eastAsia="zh-CN"/>
        </w:rPr>
      </w:pPr>
      <w:r>
        <w:t>Administrate inputs to</w:t>
      </w:r>
      <w:r w:rsidR="00DA26AB">
        <w:t xml:space="preserve"> the </w:t>
      </w:r>
      <w:r w:rsidR="00DA26AB" w:rsidRPr="00C6300A">
        <w:rPr>
          <w:rStyle w:val="normaltextrun"/>
          <w:rFonts w:ascii="Arial" w:hAnsi="Arial" w:cs="Arial"/>
          <w:color w:val="1A1A1A"/>
        </w:rPr>
        <w:t xml:space="preserve">State Resource Information Management System (SRIMS) </w:t>
      </w:r>
      <w:r w:rsidR="00C6300A">
        <w:t xml:space="preserve">and </w:t>
      </w:r>
      <w:r w:rsidR="00D30FE6">
        <w:t>output</w:t>
      </w:r>
      <w:r w:rsidR="00C6300A">
        <w:t xml:space="preserve"> level codes</w:t>
      </w:r>
      <w:r w:rsidR="00D30FE6">
        <w:t xml:space="preserve"> and cost management</w:t>
      </w:r>
      <w:r w:rsidR="00C6300A">
        <w:t xml:space="preserve"> for chart of accounts.</w:t>
      </w:r>
    </w:p>
    <w:p w14:paraId="6E5A029C" w14:textId="6FDC1198" w:rsidR="00D02BC4" w:rsidRPr="00C6300A" w:rsidRDefault="00D02BC4" w:rsidP="00F64E5B">
      <w:pPr>
        <w:pStyle w:val="ListParagraph"/>
        <w:numPr>
          <w:ilvl w:val="0"/>
          <w:numId w:val="22"/>
        </w:numPr>
        <w:spacing w:before="0" w:after="0" w:line="240" w:lineRule="auto"/>
        <w:jc w:val="both"/>
        <w:rPr>
          <w:rFonts w:ascii="Arial" w:hAnsi="Arial" w:cs="Arial"/>
          <w:color w:val="000000"/>
          <w:lang w:eastAsia="zh-CN"/>
        </w:rPr>
      </w:pPr>
      <w:r w:rsidRPr="00C6300A">
        <w:rPr>
          <w:rFonts w:ascii="Arial" w:hAnsi="Arial" w:cs="Arial"/>
          <w:color w:val="000000"/>
          <w:lang w:eastAsia="zh-CN"/>
        </w:rPr>
        <w:t xml:space="preserve">Build and maintain effective relationships within the DEECA and </w:t>
      </w:r>
      <w:r w:rsidR="00BC1D75">
        <w:rPr>
          <w:rFonts w:ascii="Arial" w:hAnsi="Arial" w:cs="Arial"/>
          <w:color w:val="000000"/>
          <w:lang w:eastAsia="zh-CN"/>
        </w:rPr>
        <w:t>key stakeholders.</w:t>
      </w:r>
    </w:p>
    <w:p w14:paraId="0E22FC02" w14:textId="77777777" w:rsidR="00D02BC4" w:rsidRPr="00D02BC4" w:rsidRDefault="00D02BC4" w:rsidP="00F64E5B">
      <w:pPr>
        <w:numPr>
          <w:ilvl w:val="0"/>
          <w:numId w:val="23"/>
        </w:numPr>
        <w:spacing w:before="0" w:after="0" w:line="240" w:lineRule="auto"/>
        <w:rPr>
          <w:rFonts w:ascii="Arial" w:hAnsi="Arial" w:cs="Arial"/>
          <w:color w:val="000000"/>
          <w:lang w:eastAsia="zh-CN"/>
        </w:rPr>
      </w:pPr>
      <w:r w:rsidRPr="00D02BC4">
        <w:rPr>
          <w:rFonts w:ascii="Arial" w:hAnsi="Arial" w:cs="Arial"/>
          <w:color w:val="000000"/>
          <w:lang w:eastAsia="zh-CN"/>
        </w:rPr>
        <w:t>To practice cultural safety by creating environments, relationships and systems free from racism and discrimination so that people can feel safe, valued and able to participate. </w:t>
      </w:r>
    </w:p>
    <w:p w14:paraId="1AEE2617" w14:textId="77777777" w:rsidR="00495B3B" w:rsidRPr="00495B3B" w:rsidRDefault="00495B3B" w:rsidP="00495B3B">
      <w:pPr>
        <w:spacing w:before="0" w:after="0" w:line="240" w:lineRule="auto"/>
        <w:ind w:left="360"/>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035B922D" w14:textId="77777777" w:rsidR="000A502D" w:rsidRPr="000A502D" w:rsidRDefault="000A502D" w:rsidP="000A502D">
      <w:pPr>
        <w:keepNext/>
        <w:spacing w:before="0" w:after="0" w:line="240" w:lineRule="auto"/>
        <w:rPr>
          <w:rFonts w:ascii="Arial" w:hAnsi="Arial" w:cs="Arial"/>
          <w:color w:val="363534"/>
          <w:szCs w:val="22"/>
        </w:rPr>
      </w:pPr>
      <w:bookmarkStart w:id="2" w:name="_Hlk102550785"/>
      <w:r w:rsidRPr="000A502D">
        <w:rPr>
          <w:rFonts w:ascii="Arial" w:hAnsi="Arial" w:cs="Arial"/>
          <w:color w:val="363534"/>
          <w:szCs w:val="22"/>
        </w:rPr>
        <w:t>The key selection criteria specified below outline the capabilities required for the position. </w:t>
      </w:r>
    </w:p>
    <w:p w14:paraId="6B036FAF" w14:textId="77777777" w:rsidR="000A502D" w:rsidRPr="000A502D" w:rsidRDefault="000A502D" w:rsidP="000A502D">
      <w:pPr>
        <w:keepNext/>
        <w:spacing w:before="0" w:after="0" w:line="240" w:lineRule="auto"/>
        <w:rPr>
          <w:rFonts w:ascii="Arial" w:hAnsi="Arial" w:cs="Arial"/>
          <w:color w:val="363534"/>
          <w:szCs w:val="22"/>
        </w:rPr>
      </w:pPr>
      <w:r w:rsidRPr="000A502D">
        <w:rPr>
          <w:rFonts w:ascii="Arial" w:hAnsi="Arial" w:cs="Arial"/>
          <w:b/>
          <w:bCs/>
          <w:color w:val="363534"/>
          <w:szCs w:val="22"/>
        </w:rPr>
        <w:t>Specialist/Technical Expertise/Qualifications</w:t>
      </w:r>
      <w:r w:rsidRPr="000A502D">
        <w:rPr>
          <w:rFonts w:ascii="Arial" w:hAnsi="Arial" w:cs="Arial"/>
          <w:color w:val="363534"/>
          <w:szCs w:val="22"/>
        </w:rPr>
        <w:t> </w:t>
      </w:r>
    </w:p>
    <w:p w14:paraId="5DA0D74F" w14:textId="77777777" w:rsidR="00491BCB" w:rsidRPr="000A502D" w:rsidRDefault="00491BCB" w:rsidP="00491BCB">
      <w:pPr>
        <w:keepNext/>
        <w:numPr>
          <w:ilvl w:val="0"/>
          <w:numId w:val="24"/>
        </w:numPr>
        <w:spacing w:before="0" w:after="0" w:line="240" w:lineRule="auto"/>
        <w:rPr>
          <w:rFonts w:ascii="Arial" w:hAnsi="Arial" w:cs="Arial"/>
          <w:color w:val="363534"/>
          <w:szCs w:val="22"/>
        </w:rPr>
      </w:pPr>
      <w:r w:rsidRPr="000A502D">
        <w:rPr>
          <w:rFonts w:ascii="Arial" w:hAnsi="Arial" w:cs="Arial"/>
          <w:color w:val="363534"/>
          <w:szCs w:val="22"/>
        </w:rPr>
        <w:t>Degree in accounting, finance or commerce or equivalent is desirable  </w:t>
      </w:r>
    </w:p>
    <w:p w14:paraId="7E70E9E1" w14:textId="65CFD880" w:rsidR="00491BCB" w:rsidRDefault="006950D1" w:rsidP="00491BCB">
      <w:pPr>
        <w:keepNext/>
        <w:numPr>
          <w:ilvl w:val="0"/>
          <w:numId w:val="25"/>
        </w:numPr>
        <w:spacing w:before="0" w:after="0" w:line="240" w:lineRule="auto"/>
        <w:rPr>
          <w:rFonts w:ascii="Arial" w:hAnsi="Arial" w:cs="Arial"/>
          <w:color w:val="363534"/>
          <w:szCs w:val="22"/>
        </w:rPr>
      </w:pPr>
      <w:r>
        <w:rPr>
          <w:rFonts w:ascii="Arial" w:hAnsi="Arial" w:cs="Arial"/>
          <w:color w:val="363534"/>
          <w:szCs w:val="22"/>
        </w:rPr>
        <w:t>Experience</w:t>
      </w:r>
      <w:r w:rsidR="00491BCB" w:rsidRPr="000A502D">
        <w:rPr>
          <w:rFonts w:ascii="Arial" w:hAnsi="Arial" w:cs="Arial"/>
          <w:color w:val="363534"/>
          <w:szCs w:val="22"/>
        </w:rPr>
        <w:t xml:space="preserve"> in best practice budgeting within government and knowledge of the Financial Management Act is preferred</w:t>
      </w:r>
    </w:p>
    <w:p w14:paraId="4CC96A6D" w14:textId="77777777" w:rsidR="00491BCB" w:rsidRDefault="00491BCB" w:rsidP="00491BCB">
      <w:pPr>
        <w:keepNext/>
        <w:numPr>
          <w:ilvl w:val="0"/>
          <w:numId w:val="25"/>
        </w:numPr>
        <w:spacing w:before="0" w:after="0" w:line="240" w:lineRule="auto"/>
        <w:rPr>
          <w:rFonts w:ascii="Arial" w:hAnsi="Arial" w:cs="Arial"/>
          <w:color w:val="363534"/>
          <w:szCs w:val="22"/>
        </w:rPr>
      </w:pPr>
      <w:r>
        <w:rPr>
          <w:rFonts w:ascii="Arial" w:hAnsi="Arial" w:cs="Arial"/>
          <w:color w:val="363534"/>
          <w:szCs w:val="22"/>
        </w:rPr>
        <w:t>Demonstrated experience in analysing and reporting on budget management activities.</w:t>
      </w:r>
    </w:p>
    <w:p w14:paraId="6604C404" w14:textId="77777777" w:rsidR="00491BCB" w:rsidRDefault="00491BCB" w:rsidP="00491BCB">
      <w:pPr>
        <w:keepNext/>
        <w:numPr>
          <w:ilvl w:val="0"/>
          <w:numId w:val="25"/>
        </w:numPr>
        <w:spacing w:before="0" w:after="0" w:line="240" w:lineRule="auto"/>
        <w:rPr>
          <w:rFonts w:ascii="Arial" w:hAnsi="Arial" w:cs="Arial"/>
          <w:color w:val="363534"/>
          <w:szCs w:val="22"/>
        </w:rPr>
      </w:pPr>
      <w:r>
        <w:rPr>
          <w:rFonts w:ascii="Arial" w:hAnsi="Arial" w:cs="Arial"/>
          <w:color w:val="363534"/>
          <w:szCs w:val="22"/>
        </w:rPr>
        <w:t xml:space="preserve">Experience in administrating state resource management system and/or budget management systems is required  </w:t>
      </w:r>
      <w:r w:rsidRPr="000A502D">
        <w:rPr>
          <w:rFonts w:ascii="Arial" w:hAnsi="Arial" w:cs="Arial"/>
          <w:color w:val="363534"/>
          <w:szCs w:val="22"/>
        </w:rPr>
        <w:t> </w:t>
      </w:r>
    </w:p>
    <w:p w14:paraId="4E209D2D" w14:textId="77777777" w:rsidR="000A502D" w:rsidRPr="000A502D" w:rsidRDefault="000A502D" w:rsidP="000A502D">
      <w:pPr>
        <w:keepNext/>
        <w:spacing w:before="0" w:after="0" w:line="240" w:lineRule="auto"/>
        <w:ind w:left="360"/>
        <w:rPr>
          <w:rFonts w:ascii="Arial" w:hAnsi="Arial" w:cs="Arial"/>
          <w:color w:val="363534"/>
          <w:szCs w:val="22"/>
        </w:rPr>
      </w:pPr>
    </w:p>
    <w:p w14:paraId="0299BDF4" w14:textId="77777777" w:rsidR="000A502D" w:rsidRPr="000A502D" w:rsidRDefault="000A502D" w:rsidP="000A502D">
      <w:pPr>
        <w:keepNext/>
        <w:spacing w:before="0" w:after="0" w:line="240" w:lineRule="auto"/>
        <w:rPr>
          <w:rFonts w:ascii="Arial" w:hAnsi="Arial" w:cs="Arial"/>
          <w:color w:val="363534"/>
          <w:szCs w:val="22"/>
        </w:rPr>
      </w:pPr>
      <w:r w:rsidRPr="000A502D">
        <w:rPr>
          <w:rFonts w:ascii="Arial" w:hAnsi="Arial" w:cs="Arial"/>
          <w:b/>
          <w:bCs/>
          <w:color w:val="363534"/>
          <w:szCs w:val="22"/>
        </w:rPr>
        <w:t>Capabilities </w:t>
      </w:r>
      <w:r w:rsidRPr="000A502D">
        <w:rPr>
          <w:rFonts w:ascii="Arial" w:hAnsi="Arial" w:cs="Arial"/>
          <w:color w:val="363534"/>
          <w:szCs w:val="22"/>
        </w:rPr>
        <w:t> </w:t>
      </w:r>
    </w:p>
    <w:p w14:paraId="5F18E10D" w14:textId="77777777" w:rsidR="000A502D" w:rsidRPr="000A502D" w:rsidRDefault="000A502D" w:rsidP="00F64E5B">
      <w:pPr>
        <w:keepNext/>
        <w:numPr>
          <w:ilvl w:val="0"/>
          <w:numId w:val="26"/>
        </w:numPr>
        <w:spacing w:before="0" w:after="0" w:line="240" w:lineRule="auto"/>
        <w:rPr>
          <w:rFonts w:ascii="Arial" w:hAnsi="Arial" w:cs="Arial"/>
          <w:color w:val="363534"/>
          <w:szCs w:val="22"/>
        </w:rPr>
      </w:pPr>
      <w:r w:rsidRPr="000A502D">
        <w:rPr>
          <w:rFonts w:ascii="Arial" w:hAnsi="Arial" w:cs="Arial"/>
          <w:b/>
          <w:bCs/>
          <w:color w:val="363534"/>
          <w:szCs w:val="22"/>
        </w:rPr>
        <w:t>Finance Business Partnering:</w:t>
      </w:r>
      <w:r w:rsidRPr="000A502D">
        <w:rPr>
          <w:rFonts w:ascii="Arial" w:hAnsi="Arial" w:cs="Arial"/>
          <w:color w:val="363534"/>
          <w:szCs w:val="22"/>
        </w:rPr>
        <w:t xml:space="preserve"> Applies the Resource Management Framework and the Financial Management Act when providing management and accounting advice; Brokers financial resources and expertise to provide appropriate, high quality, reliable financial management advice which meets the expectations of senior business leaders and organisational stakeholders </w:t>
      </w:r>
    </w:p>
    <w:p w14:paraId="587E9E65" w14:textId="77777777" w:rsidR="000A502D" w:rsidRPr="000A502D" w:rsidRDefault="000A502D" w:rsidP="00F64E5B">
      <w:pPr>
        <w:keepNext/>
        <w:numPr>
          <w:ilvl w:val="0"/>
          <w:numId w:val="27"/>
        </w:numPr>
        <w:spacing w:before="0" w:after="0" w:line="240" w:lineRule="auto"/>
        <w:rPr>
          <w:rFonts w:ascii="Arial" w:hAnsi="Arial" w:cs="Arial"/>
          <w:color w:val="363534"/>
          <w:szCs w:val="22"/>
        </w:rPr>
      </w:pPr>
      <w:r w:rsidRPr="000A502D">
        <w:rPr>
          <w:rFonts w:ascii="Arial" w:hAnsi="Arial" w:cs="Arial"/>
          <w:b/>
          <w:bCs/>
          <w:color w:val="363534"/>
          <w:szCs w:val="22"/>
        </w:rPr>
        <w:t>Financial Planning and Analysis:</w:t>
      </w:r>
      <w:r w:rsidRPr="000A502D">
        <w:rPr>
          <w:rFonts w:ascii="Arial" w:hAnsi="Arial" w:cs="Arial"/>
          <w:color w:val="363534"/>
          <w:szCs w:val="22"/>
        </w:rPr>
        <w:t xml:space="preserve"> Applies principles of sound government budgeting, ensuring adherence with policies and controls, financial evaluation and budgeting frameworks when supporting internal clients; </w:t>
      </w:r>
      <w:r w:rsidRPr="000A502D">
        <w:rPr>
          <w:rFonts w:ascii="Arial" w:hAnsi="Arial" w:cs="Arial"/>
          <w:color w:val="363534"/>
          <w:szCs w:val="22"/>
        </w:rPr>
        <w:lastRenderedPageBreak/>
        <w:t>Assesses the quality of budget formulation, modelling and forecasting techniques used in the organisation to provide relevant management accounting support to internal clients </w:t>
      </w:r>
    </w:p>
    <w:p w14:paraId="2A84CF04" w14:textId="77777777" w:rsidR="000A502D" w:rsidRDefault="000A502D" w:rsidP="00F64E5B">
      <w:pPr>
        <w:keepNext/>
        <w:numPr>
          <w:ilvl w:val="0"/>
          <w:numId w:val="28"/>
        </w:numPr>
        <w:spacing w:before="0" w:after="0" w:line="240" w:lineRule="auto"/>
        <w:rPr>
          <w:rFonts w:ascii="Arial" w:hAnsi="Arial" w:cs="Arial"/>
          <w:color w:val="363534"/>
          <w:szCs w:val="22"/>
        </w:rPr>
      </w:pPr>
      <w:r w:rsidRPr="000A502D">
        <w:rPr>
          <w:rFonts w:ascii="Arial" w:hAnsi="Arial" w:cs="Arial"/>
          <w:b/>
          <w:bCs/>
          <w:color w:val="363534"/>
          <w:szCs w:val="22"/>
        </w:rPr>
        <w:t>Working Collaboratively:</w:t>
      </w:r>
      <w:r w:rsidRPr="000A502D">
        <w:rPr>
          <w:rFonts w:ascii="Arial" w:hAnsi="Arial" w:cs="Arial"/>
          <w:color w:val="363534"/>
          <w:szCs w:val="22"/>
        </w:rPr>
        <w:t xml:space="preserve"> Build a supportive and cooperative team environment; Engages other teams to share information in order to understand or respond to issues; Support others in challenging situations</w:t>
      </w:r>
    </w:p>
    <w:p w14:paraId="0C8F5E0A" w14:textId="7F604004" w:rsidR="000A502D" w:rsidRPr="000A502D" w:rsidRDefault="000A502D" w:rsidP="00F64E5B">
      <w:pPr>
        <w:keepNext/>
        <w:numPr>
          <w:ilvl w:val="0"/>
          <w:numId w:val="28"/>
        </w:numPr>
        <w:spacing w:before="0" w:after="0" w:line="240" w:lineRule="auto"/>
        <w:rPr>
          <w:rFonts w:ascii="Arial" w:hAnsi="Arial" w:cs="Arial"/>
          <w:color w:val="363534"/>
          <w:szCs w:val="22"/>
        </w:rPr>
      </w:pPr>
      <w:r w:rsidRPr="000A502D">
        <w:rPr>
          <w:rFonts w:ascii="Arial" w:hAnsi="Arial" w:cs="Arial"/>
          <w:b/>
          <w:bCs/>
          <w:color w:val="363534"/>
          <w:szCs w:val="22"/>
        </w:rPr>
        <w:t xml:space="preserve">Stakeholder Management: </w:t>
      </w:r>
      <w:r w:rsidRPr="000A502D">
        <w:rPr>
          <w:rFonts w:ascii="Arial" w:hAnsi="Arial" w:cs="Arial"/>
          <w:color w:val="363534"/>
          <w:szCs w:val="22"/>
        </w:rPr>
        <w:t>Takes steps to add value for the client or stakeholder; Links people with other areas as appropriate; Monitors client and stakeholder satisfaction; Constructively deals with stakeholder issue </w:t>
      </w:r>
    </w:p>
    <w:p w14:paraId="5A121417" w14:textId="6ADF48C5" w:rsidR="00FA41A3" w:rsidRPr="00372C3A" w:rsidRDefault="00FA41A3" w:rsidP="00372C3A">
      <w:pPr>
        <w:keepNext/>
        <w:spacing w:before="0" w:after="0" w:line="240" w:lineRule="auto"/>
        <w:ind w:left="720"/>
        <w:rPr>
          <w:rFonts w:ascii="Arial" w:hAnsi="Arial" w:cs="Arial"/>
          <w:color w:val="363534"/>
          <w:szCs w:val="22"/>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6E762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267405BA" w:rsidR="00495B3B" w:rsidRPr="00495B3B" w:rsidRDefault="00495B3B" w:rsidP="005C75EE">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A44484">
              <w:rPr>
                <w:rFonts w:cs="Arial"/>
                <w:color w:val="1A1A1A"/>
                <w:sz w:val="20"/>
              </w:rPr>
              <w:t>0</w:t>
            </w:r>
            <w:r w:rsidR="005C75EE">
              <w:rPr>
                <w:rFonts w:cs="Arial"/>
                <w:color w:val="1A1A1A"/>
                <w:sz w:val="20"/>
              </w:rPr>
              <w:t xml:space="preserve"> </w:t>
            </w:r>
            <w:r w:rsidRPr="00495B3B">
              <w:rPr>
                <w:rFonts w:cs="Arial"/>
                <w:color w:val="1A1A1A"/>
                <w:sz w:val="20"/>
              </w:rPr>
              <w:t>A declaration of Private Interests will be required for positions with financial delegations of &gt;$20,000</w:t>
            </w:r>
          </w:p>
        </w:tc>
      </w:tr>
      <w:tr w:rsidR="00495B3B" w:rsidRPr="00495B3B" w14:paraId="13112EBA" w14:textId="77777777" w:rsidTr="006E7625">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E591157" w14:textId="4C0C6F23" w:rsidR="00495B3B" w:rsidRPr="005C75EE" w:rsidRDefault="00495B3B" w:rsidP="005C75EE">
            <w:pPr>
              <w:spacing w:line="240" w:lineRule="auto"/>
              <w:contextualSpacing/>
              <w:outlineLvl w:val="1"/>
              <w:rPr>
                <w:rFonts w:ascii="Arial" w:hAnsi="Arial" w:cs="Arial"/>
                <w:color w:val="auto"/>
                <w:sz w:val="20"/>
              </w:rPr>
            </w:pPr>
            <w:r w:rsidRPr="005C75EE">
              <w:rPr>
                <w:rFonts w:ascii="Arial" w:hAnsi="Arial" w:cs="Arial"/>
                <w:color w:val="auto"/>
                <w:sz w:val="20"/>
              </w:rPr>
              <w:t>The occupational health and safety    requirements of this position may include, but are not limited to:</w:t>
            </w:r>
          </w:p>
        </w:tc>
        <w:tc>
          <w:tcPr>
            <w:tcW w:w="6803" w:type="dxa"/>
            <w:shd w:val="clear" w:color="auto" w:fill="auto"/>
          </w:tcPr>
          <w:p w14:paraId="7216FB89" w14:textId="77777777" w:rsidR="00495B3B" w:rsidRPr="005C75EE" w:rsidRDefault="00495B3B" w:rsidP="009D343B">
            <w:pPr>
              <w:numPr>
                <w:ilvl w:val="0"/>
                <w:numId w:val="16"/>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5C75EE">
              <w:rPr>
                <w:rFonts w:ascii="Arial" w:hAnsi="Arial" w:cs="Arial"/>
                <w:color w:val="auto"/>
                <w:sz w:val="20"/>
              </w:rPr>
              <w:t>Sedentary desk work</w:t>
            </w:r>
          </w:p>
          <w:p w14:paraId="23FF4545" w14:textId="31B0024F" w:rsidR="00495B3B" w:rsidRPr="005C75EE" w:rsidRDefault="00495B3B" w:rsidP="001E537A">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p>
        </w:tc>
      </w:tr>
      <w:tr w:rsidR="00495B3B" w:rsidRPr="00495B3B" w14:paraId="7CD2DEBC" w14:textId="77777777" w:rsidTr="006E762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4B9EE72E" w:rsidR="00495B3B" w:rsidRPr="00495B3B" w:rsidRDefault="00495B3B" w:rsidP="005C75EE">
            <w:pPr>
              <w:rPr>
                <w:rFonts w:ascii="Arial" w:hAnsi="Arial" w:cs="Arial"/>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6D5F0E83" w:rsidR="00495B3B" w:rsidRPr="00495B3B" w:rsidRDefault="00495B3B" w:rsidP="005C75EE">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495B3B" w:rsidRPr="00495B3B" w14:paraId="555B356F" w14:textId="77777777" w:rsidTr="006E7625">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77777777"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2020</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0448CDE4"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rsidTr="006E762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3A2A73BA" w14:textId="77777777" w:rsidR="005C75EE" w:rsidRPr="00495B3B" w:rsidRDefault="005C75EE" w:rsidP="005C75EE">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09A68343" w14:textId="77777777" w:rsidR="005C75EE" w:rsidRPr="00454423" w:rsidRDefault="005C75EE" w:rsidP="005C75EE">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540648E7" w14:textId="77777777" w:rsidR="005C75EE" w:rsidRPr="005763CD" w:rsidRDefault="005C75EE" w:rsidP="005C75EE">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10279C2A" w14:textId="77777777" w:rsidR="005C75EE" w:rsidRPr="005763CD" w:rsidRDefault="005C75EE" w:rsidP="005C75EE">
      <w:pPr>
        <w:spacing w:before="0" w:after="0"/>
        <w:rPr>
          <w:rFonts w:ascii="Arial" w:hAnsi="Arial" w:cs="Arial"/>
        </w:rPr>
      </w:pPr>
    </w:p>
    <w:p w14:paraId="5A9EAD5B" w14:textId="77777777" w:rsidR="005C75EE" w:rsidRPr="005763CD" w:rsidRDefault="005C75EE" w:rsidP="005C75EE">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1" w:history="1">
        <w:r w:rsidRPr="00220147">
          <w:rPr>
            <w:rStyle w:val="Hyperlink"/>
            <w:rFonts w:ascii="Arial" w:hAnsi="Arial" w:cs="Arial"/>
            <w:lang w:eastAsia="en-US"/>
          </w:rPr>
          <w:t>www.deeca.vic.gov.au</w:t>
        </w:r>
      </w:hyperlink>
    </w:p>
    <w:p w14:paraId="146D5B72" w14:textId="77777777" w:rsidR="005C75EE" w:rsidRPr="00495B3B" w:rsidRDefault="005C75EE" w:rsidP="005C75EE">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4259E0A8" w14:textId="77777777" w:rsidR="005C75EE" w:rsidRPr="002775A7" w:rsidRDefault="005C75EE" w:rsidP="005C75EE">
      <w:pPr>
        <w:spacing w:before="0" w:after="0" w:line="240" w:lineRule="auto"/>
        <w:jc w:val="both"/>
        <w:rPr>
          <w:rFonts w:ascii="Arial" w:hAnsi="Arial" w:cs="Arial"/>
        </w:rPr>
      </w:pPr>
      <w:r w:rsidRPr="00AC1638">
        <w:rPr>
          <w:rFonts w:ascii="Arial" w:hAnsi="Arial" w:cs="Arial"/>
        </w:rPr>
        <w:t xml:space="preserve">Our values align with the core </w:t>
      </w:r>
      <w:hyperlink r:id="rId32"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300CC819" w14:textId="033B0DF5" w:rsidR="005C75EE" w:rsidRPr="00AC1638" w:rsidRDefault="005C75EE" w:rsidP="005C75EE">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75653AC6" w14:textId="77777777" w:rsidR="005C75EE" w:rsidRPr="00AC1638" w:rsidRDefault="005C75EE" w:rsidP="005C75EE">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478CBA03" w14:textId="77777777" w:rsidR="005C75EE" w:rsidRPr="00495B3B" w:rsidRDefault="005C75EE" w:rsidP="005C75EE">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Emergency Response and Health and Safety Requirements</w:t>
      </w:r>
    </w:p>
    <w:p w14:paraId="7CC8D722" w14:textId="77777777" w:rsidR="005C75EE" w:rsidRDefault="005C75EE" w:rsidP="005C75EE">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3FF22F95" w14:textId="77777777" w:rsidR="005C75EE" w:rsidRPr="00495B3B" w:rsidRDefault="005C75EE" w:rsidP="005C75EE">
      <w:pPr>
        <w:spacing w:line="240" w:lineRule="auto"/>
        <w:contextualSpacing/>
        <w:outlineLvl w:val="1"/>
        <w:rPr>
          <w:rFonts w:ascii="Arial" w:hAnsi="Arial" w:cs="Arial"/>
          <w:color w:val="363534"/>
        </w:rPr>
      </w:pPr>
    </w:p>
    <w:p w14:paraId="49184743" w14:textId="77777777" w:rsidR="005C75EE" w:rsidRPr="00495B3B" w:rsidRDefault="005C75EE" w:rsidP="005C75EE">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4372B0E7" w14:textId="77777777" w:rsidR="005C75EE" w:rsidRPr="00495B3B" w:rsidRDefault="005C75EE" w:rsidP="005C75EE">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21F96669" w14:textId="77777777" w:rsidR="005C75EE" w:rsidRPr="00495B3B" w:rsidRDefault="005C75EE" w:rsidP="005C75EE">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77DA9179" w14:textId="77777777" w:rsidR="005C75EE" w:rsidRPr="00495B3B" w:rsidRDefault="005C75EE" w:rsidP="005C75EE">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170BCC2A" w14:textId="77777777" w:rsidR="005C75EE" w:rsidRPr="00495B3B" w:rsidRDefault="005C75EE" w:rsidP="005C75EE">
      <w:pPr>
        <w:rPr>
          <w:rFonts w:ascii="Arial" w:hAnsi="Arial" w:cs="Arial"/>
          <w:b/>
          <w:bCs/>
          <w:color w:val="363534"/>
        </w:rPr>
      </w:pPr>
      <w:r w:rsidRPr="00495B3B">
        <w:rPr>
          <w:rFonts w:ascii="Arial" w:hAnsi="Arial" w:cs="Arial"/>
          <w:b/>
          <w:bCs/>
          <w:color w:val="363534"/>
        </w:rPr>
        <w:t>Aboriginal Cultural Safety</w:t>
      </w:r>
    </w:p>
    <w:p w14:paraId="3AA42ED1" w14:textId="77777777" w:rsidR="005C75EE" w:rsidRPr="00495B3B" w:rsidRDefault="005C75EE" w:rsidP="005C75EE">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3" w:history="1">
        <w:r w:rsidRPr="726134F3">
          <w:rPr>
            <w:rStyle w:val="Hyperlink"/>
            <w:rFonts w:ascii="Arial" w:hAnsi="Arial" w:cs="Arial"/>
          </w:rPr>
          <w:t>aboriginal.employment@deeca.vic.gov.au</w:t>
        </w:r>
      </w:hyperlink>
      <w:r>
        <w:t>.</w:t>
      </w:r>
    </w:p>
    <w:p w14:paraId="47A4CD4F" w14:textId="77777777" w:rsidR="005C75EE" w:rsidRPr="00495B3B" w:rsidRDefault="005C75EE" w:rsidP="005C75EE">
      <w:pPr>
        <w:rPr>
          <w:rFonts w:ascii="Arial" w:hAnsi="Arial" w:cs="Arial"/>
          <w:b/>
          <w:color w:val="363534"/>
          <w:szCs w:val="22"/>
        </w:rPr>
      </w:pPr>
      <w:r w:rsidRPr="00495B3B">
        <w:rPr>
          <w:rFonts w:ascii="Arial" w:hAnsi="Arial" w:cs="Arial"/>
          <w:b/>
          <w:color w:val="363534"/>
          <w:szCs w:val="22"/>
        </w:rPr>
        <w:t>Balancing your Life / Hybrid Working</w:t>
      </w:r>
    </w:p>
    <w:p w14:paraId="1865312F" w14:textId="77777777" w:rsidR="005C75EE" w:rsidRPr="00495B3B" w:rsidRDefault="005C75EE" w:rsidP="005C75EE">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7D1C979C" w14:textId="77777777" w:rsidR="005C75EE" w:rsidRPr="00495B3B" w:rsidRDefault="005C75EE" w:rsidP="005C75EE">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4" w:history="1">
        <w:r w:rsidRPr="00220147">
          <w:rPr>
            <w:rStyle w:val="Hyperlink"/>
            <w:rFonts w:ascii="Arial" w:eastAsia="Microsoft JhengHei" w:hAnsi="Arial" w:cs="Arial"/>
            <w:sz w:val="22"/>
            <w:szCs w:val="24"/>
            <w:lang w:eastAsia="en-US"/>
          </w:rPr>
          <w:t>customer.service@deeca.vic.gov.au</w:t>
        </w:r>
      </w:hyperlink>
    </w:p>
    <w:p w14:paraId="491AE125" w14:textId="77777777" w:rsidR="00495B3B" w:rsidRPr="00495B3B" w:rsidRDefault="00495B3B" w:rsidP="00495B3B">
      <w:pPr>
        <w:spacing w:line="240" w:lineRule="auto"/>
        <w:rPr>
          <w:rFonts w:ascii="Arial" w:hAnsi="Arial" w:cs="Arial"/>
          <w:sz w:val="28"/>
          <w:szCs w:val="28"/>
          <w:lang w:eastAsia="en-US"/>
        </w:rPr>
      </w:pPr>
      <w:r w:rsidRPr="00495B3B">
        <w:rPr>
          <w:rFonts w:ascii="Arial" w:hAnsi="Arial" w:cs="Arial"/>
          <w:sz w:val="28"/>
          <w:szCs w:val="28"/>
          <w:lang w:eastAsia="en-US"/>
        </w:rPr>
        <w:t xml:space="preserve"> </w:t>
      </w:r>
    </w:p>
    <w:sectPr w:rsidR="00495B3B" w:rsidRPr="00495B3B" w:rsidSect="007425C9">
      <w:headerReference w:type="default" r:id="rId35"/>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DB32485" w14:textId="77777777" w:rsidR="00A24977" w:rsidRDefault="00A24977" w:rsidP="00CD157B">
      <w:pPr>
        <w:pStyle w:val="NoSpacing"/>
      </w:pPr>
    </w:p>
    <w:p w14:paraId="0C8CFDCD" w14:textId="77777777" w:rsidR="00A24977" w:rsidRDefault="00A24977"/>
  </w:endnote>
  <w:endnote w:type="continuationSeparator" w:id="0">
    <w:p w14:paraId="224EA931" w14:textId="77777777" w:rsidR="00A24977" w:rsidRDefault="00A24977" w:rsidP="00CD157B">
      <w:pPr>
        <w:pStyle w:val="NoSpacing"/>
      </w:pPr>
    </w:p>
    <w:p w14:paraId="3EBD736D" w14:textId="77777777" w:rsidR="00A24977" w:rsidRDefault="00A24977"/>
  </w:endnote>
  <w:endnote w:type="continuationNotice" w:id="1">
    <w:p w14:paraId="33FC7F07" w14:textId="77777777" w:rsidR="00A24977" w:rsidRDefault="00A24977" w:rsidP="00CD157B">
      <w:pPr>
        <w:pStyle w:val="NoSpacing"/>
      </w:pPr>
    </w:p>
    <w:p w14:paraId="78A20D80" w14:textId="77777777" w:rsidR="00A24977" w:rsidRDefault="00A2497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6E7625">
      <w:trPr>
        <w:trHeight w:val="397"/>
      </w:trPr>
      <w:tc>
        <w:tcPr>
          <w:tcW w:w="340" w:type="dxa"/>
        </w:tcPr>
        <w:p w14:paraId="34C922F5" w14:textId="707AAD30" w:rsidR="00A60698" w:rsidRPr="00D55628" w:rsidRDefault="00E16CBD" w:rsidP="00A60698">
          <w:pPr>
            <w:pStyle w:val="FooterEvenPageNumber"/>
            <w:framePr w:wrap="auto" w:vAnchor="margin" w:hAnchor="text" w:yAlign="inline"/>
          </w:pPr>
          <w:r>
            <w:rPr>
              <w:noProof/>
            </w:rPr>
            <mc:AlternateContent>
              <mc:Choice Requires="wps">
                <w:drawing>
                  <wp:anchor distT="0" distB="0" distL="114300" distR="114300" simplePos="0" relativeHeight="251661329" behindDoc="0" locked="0" layoutInCell="0" allowOverlap="1" wp14:anchorId="2D53076B" wp14:editId="4144AFC5">
                    <wp:simplePos x="0" y="0"/>
                    <wp:positionH relativeFrom="page">
                      <wp:posOffset>0</wp:posOffset>
                    </wp:positionH>
                    <wp:positionV relativeFrom="page">
                      <wp:posOffset>10228580</wp:posOffset>
                    </wp:positionV>
                    <wp:extent cx="7560945" cy="273050"/>
                    <wp:effectExtent l="0" t="0" r="0" b="12700"/>
                    <wp:wrapNone/>
                    <wp:docPr id="47" name="MSIPCMd27244a39f804d987bde0457"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0771817" w14:textId="41EEC708" w:rsidR="00E16CBD" w:rsidRPr="00E16CBD" w:rsidRDefault="00E16CBD" w:rsidP="00E16CBD">
                                <w:pPr>
                                  <w:spacing w:before="0" w:after="0"/>
                                  <w:jc w:val="center"/>
                                  <w:rPr>
                                    <w:rFonts w:ascii="Calibri" w:hAnsi="Calibri" w:cs="Calibri"/>
                                    <w:color w:val="000000"/>
                                    <w:sz w:val="24"/>
                                  </w:rPr>
                                </w:pPr>
                                <w:r w:rsidRPr="00E16CB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14="http://schemas.microsoft.com/office/drawing/2010/main" xmlns:a="http://schemas.openxmlformats.org/drawingml/2006/main">
                <w:pict w14:anchorId="4A2AEED7">
                  <v:shapetype id="_x0000_t202" coordsize="21600,21600" o:spt="202" path="m,l,21600r21600,l21600,xe" w14:anchorId="2D53076B">
                    <v:stroke joinstyle="miter"/>
                    <v:path gradientshapeok="t" o:connecttype="rect"/>
                  </v:shapetype>
                  <v:shape id="MSIPCMd27244a39f804d987bde0457" style="position:absolute;margin-left:0;margin-top:805.4pt;width:595.35pt;height:21.5pt;z-index:251661329;visibility:visible;mso-wrap-style:square;mso-wrap-distance-left:9pt;mso-wrap-distance-top:0;mso-wrap-distance-right:9pt;mso-wrap-distance-bottom:0;mso-position-horizontal:absolute;mso-position-horizontal-relative:page;mso-position-vertical:absolute;mso-position-vertical-relative:page;v-text-anchor:bottom" alt="{&quot;HashCode&quot;:1862493762,&quot;Height&quot;:841.0,&quot;Width&quot;:595.0,&quot;Placement&quot;:&quot;Footer&quot;,&quot;Index&quot;:&quot;OddAndEven&quot;,&quot;Section&quot;:1,&quot;Top&quot;:0.0,&quot;Left&quot;:0.0}" o:spid="_x0000_s1029"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Dg+czn3wAAAAsBAAAPAAAAZHJzL2Rvd25yZXYueG1sTI9LT8MwEITvSPwHa5G4USc8&#10;ShviVAjEBQlVlKpnJ948mngdxW6b/Hs2JzjuzGh2vnQz2k6ccfCNIwXxIgKBVDjTUKVg//NxtwLh&#10;gyajO0eoYEIPm+z6KtWJcRf6xvMuVIJLyCdaQR1Cn0jpixqt9gvXI7FXusHqwOdQSTPoC5fbTt5H&#10;0VJa3RB/qHWPbzUW7e5kFTxu13kpj609fk2f09S05eE9L5W6vRlfX0AEHMNfGOb5PB0y3pS7Exkv&#10;OgUMElhdxhETzH68jp5B5LP29LACmaXyP0P2CwAA//8DAFBLAQItABQABgAIAAAAIQC2gziS/gAA&#10;AOEBAAATAAAAAAAAAAAAAAAAAAAAAABbQ29udGVudF9UeXBlc10ueG1sUEsBAi0AFAAGAAgAAAAh&#10;ADj9If/WAAAAlAEAAAsAAAAAAAAAAAAAAAAALwEAAF9yZWxzLy5yZWxzUEsBAi0AFAAGAAgAAAAh&#10;AM4I/vMUAgAAJAQAAA4AAAAAAAAAAAAAAAAALgIAAGRycy9lMm9Eb2MueG1sUEsBAi0AFAAGAAgA&#10;AAAhAOD5zOffAAAACwEAAA8AAAAAAAAAAAAAAAAAbgQAAGRycy9kb3ducmV2LnhtbFBLBQYAAAAA&#10;BAAEAPMAAAB6BQAAAAA=&#10;">
                    <v:textbox inset=",0,,0">
                      <w:txbxContent>
                        <w:p w:rsidRPr="00E16CBD" w:rsidR="00E16CBD" w:rsidP="00E16CBD" w:rsidRDefault="00E16CBD" w14:paraId="17D1F485" w14:textId="41EEC708">
                          <w:pPr>
                            <w:spacing w:before="0" w:after="0"/>
                            <w:jc w:val="center"/>
                            <w:rPr>
                              <w:rFonts w:ascii="Calibri" w:hAnsi="Calibri" w:cs="Calibri"/>
                              <w:color w:val="000000"/>
                              <w:sz w:val="24"/>
                            </w:rPr>
                          </w:pPr>
                          <w:r w:rsidRPr="00E16CBD">
                            <w:rPr>
                              <w:rFonts w:ascii="Calibri" w:hAnsi="Calibri" w:cs="Calibri"/>
                              <w:color w:val="000000"/>
                              <w:sz w:val="24"/>
                            </w:rPr>
                            <w:t>OFFICIAL</w:t>
                          </w:r>
                        </w:p>
                      </w:txbxContent>
                    </v:textbox>
                    <w10:wrap anchorx="page" anchory="page"/>
                  </v:shape>
                </w:pict>
              </mc:Fallback>
            </mc:AlternateContent>
          </w:r>
          <w:r w:rsidR="002933EA">
            <w:rPr>
              <w:noProof/>
            </w:rPr>
            <mc:AlternateContent>
              <mc:Choice Requires="wps">
                <w:drawing>
                  <wp:anchor distT="0" distB="0" distL="114300" distR="114300" simplePos="0" relativeHeight="251694080" behindDoc="0" locked="0" layoutInCell="0" allowOverlap="1" wp14:anchorId="1B10DD55" wp14:editId="61093188">
                    <wp:simplePos x="0" y="0"/>
                    <wp:positionH relativeFrom="page">
                      <wp:posOffset>0</wp:posOffset>
                    </wp:positionH>
                    <wp:positionV relativeFrom="page">
                      <wp:posOffset>10229215</wp:posOffset>
                    </wp:positionV>
                    <wp:extent cx="7560945" cy="273050"/>
                    <wp:effectExtent l="0" t="0" r="0" b="12700"/>
                    <wp:wrapNone/>
                    <wp:docPr id="44" name="Text Box 4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ACCD6DE" w14:textId="6DAA1C0F" w:rsidR="002933EA" w:rsidRPr="00FC6838" w:rsidRDefault="00FC6838" w:rsidP="00FC6838">
                                <w:pPr>
                                  <w:spacing w:before="0" w:after="0"/>
                                  <w:jc w:val="center"/>
                                  <w:rPr>
                                    <w:rFonts w:ascii="Calibri" w:hAnsi="Calibri" w:cs="Calibri"/>
                                    <w:color w:val="000000"/>
                                    <w:sz w:val="24"/>
                                  </w:rPr>
                                </w:pPr>
                                <w:r w:rsidRPr="00FC683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14="http://schemas.microsoft.com/office/drawing/2010/main" xmlns:a="http://schemas.openxmlformats.org/drawingml/2006/main">
                <w:pict w14:anchorId="336BEF07">
                  <v:shape id="Text Box 44" style="position:absolute;margin-left:0;margin-top:805.45pt;width:595.35pt;height:21.5pt;z-index:251694080;visibility:visible;mso-wrap-style:square;mso-wrap-distance-left:9pt;mso-wrap-distance-top:0;mso-wrap-distance-right:9pt;mso-wrap-distance-bottom:0;mso-position-horizontal:absolute;mso-position-horizontal-relative:page;mso-position-vertical:absolute;mso-position-vertical-relative:page;v-text-anchor:bottom" alt="{&quot;HashCode&quot;:1862493762,&quot;Height&quot;:841.0,&quot;Width&quot;:595.0,&quot;Placement&quot;:&quot;Footer&quot;,&quot;Index&quot;:&quot;OddAndEven&quot;,&quot;Section&quot;:1,&quot;Top&quot;:0.0,&quot;Left&quot;:0.0}" o:spid="_x0000_s1030"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w14:anchorId="1B10DD55">
                    <v:textbox inset=",0,,0">
                      <w:txbxContent>
                        <w:p w:rsidRPr="00FC6838" w:rsidR="002933EA" w:rsidP="00FC6838" w:rsidRDefault="00FC6838" w14:paraId="171AAEBA" w14:textId="6DAA1C0F">
                          <w:pPr>
                            <w:spacing w:before="0" w:after="0"/>
                            <w:jc w:val="center"/>
                            <w:rPr>
                              <w:rFonts w:ascii="Calibri" w:hAnsi="Calibri" w:cs="Calibri"/>
                              <w:color w:val="000000"/>
                              <w:sz w:val="24"/>
                            </w:rPr>
                          </w:pPr>
                          <w:r w:rsidRPr="00FC6838">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87936" behindDoc="0" locked="0" layoutInCell="0" allowOverlap="1" wp14:anchorId="72A0F53B" wp14:editId="23ECCA07">
                    <wp:simplePos x="0" y="0"/>
                    <wp:positionH relativeFrom="page">
                      <wp:posOffset>0</wp:posOffset>
                    </wp:positionH>
                    <wp:positionV relativeFrom="page">
                      <wp:posOffset>10228818</wp:posOffset>
                    </wp:positionV>
                    <wp:extent cx="7560945" cy="273050"/>
                    <wp:effectExtent l="0" t="0" r="0" b="12700"/>
                    <wp:wrapNone/>
                    <wp:docPr id="41" name="Text Box 41"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14="http://schemas.microsoft.com/office/drawing/2010/main" xmlns:a="http://schemas.openxmlformats.org/drawingml/2006/main">
                <w:pict w14:anchorId="7C30E60D">
                  <v:shape id="Text Box 41" style="position:absolute;margin-left:0;margin-top:805.4pt;width:595.35pt;height:21.5pt;z-index:251687936;visibility:visible;mso-wrap-style:square;mso-wrap-distance-left:9pt;mso-wrap-distance-top:0;mso-wrap-distance-right:9pt;mso-wrap-distance-bottom:0;mso-position-horizontal:absolute;mso-position-horizontal-relative:page;mso-position-vertical:absolute;mso-position-vertical-relative:page;v-text-anchor:bottom" alt="{&quot;HashCode&quot;:-1264680268,&quot;Height&quot;:841.0,&quot;Width&quot;:595.0,&quot;Placement&quot;:&quot;Footer&quot;,&quot;Index&quot;:&quot;OddAndEven&quot;,&quot;Section&quot;:1,&quot;Top&quot;:0.0,&quot;Left&quot;:0.0}" o:spid="_x0000_s1031"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Dg+czn3wAAAAsBAAAPAAAAAAAAAAAAAAAAAHIEAABkcnMvZG93bnJldi54bWxQSwUG&#10;AAAAAAQABADzAAAAfgUAAAAA&#10;" w14:anchorId="72A0F53B">
                    <v:textbox inset=",0,,0">
                      <w:txbxContent>
                        <w:p w:rsidRPr="00364C9A" w:rsidR="00364C9A" w:rsidP="00364C9A" w:rsidRDefault="00364C9A" w14:paraId="2CCFEE10" w14:textId="77777777">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5704133B" w:rsidR="00A60698" w:rsidRPr="00810C40" w:rsidRDefault="00A60698" w:rsidP="00C87B4E">
          <w:pPr>
            <w:pStyle w:val="FooterEven"/>
            <w:jc w:val="center"/>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5D27E180" w:rsidR="00495B3B" w:rsidRPr="00CB1FB7" w:rsidRDefault="00E16CBD" w:rsidP="00495B3B">
          <w:pPr>
            <w:pStyle w:val="FooterOdd"/>
            <w:jc w:val="left"/>
            <w:rPr>
              <w:b/>
            </w:rPr>
          </w:pPr>
          <w:r>
            <w:rPr>
              <w:b/>
              <w:noProof/>
            </w:rPr>
            <mc:AlternateContent>
              <mc:Choice Requires="wps">
                <w:drawing>
                  <wp:anchor distT="0" distB="0" distL="114300" distR="114300" simplePos="0" relativeHeight="251659281" behindDoc="0" locked="0" layoutInCell="0" allowOverlap="1" wp14:anchorId="5E02D05A" wp14:editId="33A418CD">
                    <wp:simplePos x="0" y="0"/>
                    <wp:positionH relativeFrom="page">
                      <wp:posOffset>0</wp:posOffset>
                    </wp:positionH>
                    <wp:positionV relativeFrom="page">
                      <wp:posOffset>10228580</wp:posOffset>
                    </wp:positionV>
                    <wp:extent cx="7560945" cy="273050"/>
                    <wp:effectExtent l="0" t="0" r="0" b="12700"/>
                    <wp:wrapNone/>
                    <wp:docPr id="45" name="MSIPCM15444190819ac74db82c977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5EE1C1A" w14:textId="2FB6EF7C" w:rsidR="00E16CBD" w:rsidRPr="00E16CBD" w:rsidRDefault="00E16CBD" w:rsidP="00E16CBD">
                                <w:pPr>
                                  <w:spacing w:before="0" w:after="0"/>
                                  <w:jc w:val="center"/>
                                  <w:rPr>
                                    <w:rFonts w:ascii="Calibri" w:hAnsi="Calibri" w:cs="Calibri"/>
                                    <w:color w:val="000000"/>
                                    <w:sz w:val="24"/>
                                  </w:rPr>
                                </w:pPr>
                                <w:r w:rsidRPr="00E16CB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14="http://schemas.microsoft.com/office/drawing/2010/main" xmlns:a="http://schemas.openxmlformats.org/drawingml/2006/main">
                <w:pict w14:anchorId="79F7B861">
                  <v:shapetype id="_x0000_t202" coordsize="21600,21600" o:spt="202" path="m,l,21600r21600,l21600,xe" w14:anchorId="5E02D05A">
                    <v:stroke joinstyle="miter"/>
                    <v:path gradientshapeok="t" o:connecttype="rect"/>
                  </v:shapetype>
                  <v:shape id="MSIPCM15444190819ac74db82c9776" style="position:absolute;margin-left:0;margin-top:805.4pt;width:595.35pt;height:21.5pt;z-index:251659281;visibility:visible;mso-wrap-style:square;mso-wrap-distance-left:9pt;mso-wrap-distance-top:0;mso-wrap-distance-right:9pt;mso-wrap-distance-bottom:0;mso-position-horizontal:absolute;mso-position-horizontal-relative:page;mso-position-vertical:absolute;mso-position-vertical-relative:page;v-text-anchor:bottom" alt="{&quot;HashCode&quot;:1862493762,&quot;Height&quot;:841.0,&quot;Width&quot;:595.0,&quot;Placement&quot;:&quot;Footer&quot;,&quot;Index&quot;:&quot;Primary&quot;,&quot;Section&quot;:1,&quot;Top&quot;:0.0,&quot;Left&quot;:0.0}" o:spid="_x0000_s1032"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7e1yGAIAACsEAAAOAAAAZHJzL2Uyb0RvYy54bWysU8tu2zAQvBfoPxC815KfaQTLgZvARQEj&#10;CeAUOdMUaQmguCxJW3K/vktKstO0p6IXarW73MfMcHnX1oqchHUV6JyORyklQnMoKn3I6feXzafP&#10;lDjPdMEUaJHTs3D0bvXxw7IxmZhACaoQlmAR7bLG5LT03mRJ4ngpauZGYITGoARbM4+/9pAUljVY&#10;vVbJJE0XSQO2MBa4cA69D12QrmJ9KQX3T1I64YnKKc7m42njuQ9nslqy7GCZKSvej8H+YYqaVRqb&#10;Xko9MM/I0VZ/lKorbsGB9CMOdQJSVlzEHXCbcfpum13JjIi7IDjOXGBy/68sfzztzLMlvv0CLRIY&#10;AGmMyxw6wz6ttHX44qQE4wjh+QKbaD3h6LyZL9Lb2ZwSjrHJzTSdR1yT621jnf8qoCbByKlFWiJa&#10;7LR1Hjti6pASmmnYVEpFapQmTU4XUyz5WwRvKI0Xr7MGy7f7llRFTqfDHnsozriehY55Z/imwhm2&#10;zPlnZpFq3Ajl65/wkAqwF/QWJSXYn3/zh3xkAKOUNCidnLofR2YFJeqbRm5ux7NZ0Fr8QcO+9e4H&#10;rz7W94CqHOMDMTyaIderwZQW6ldU9zp0wxDTHHvmdD+Y974TMr4OLtbrmISqMsxv9c7wUDpgFpB9&#10;aV+ZNT38Hol7hEFcLHvHQpfbob0+epBVpCjg26HZw46KjMz1rydI/u1/zLq+8dUv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Dy7e1yGAIAACsEAAAOAAAAAAAAAAAAAAAAAC4CAABkcnMvZTJvRG9jLnhtbFBLAQItABQA&#10;BgAIAAAAIQDg+czn3wAAAAsBAAAPAAAAAAAAAAAAAAAAAHIEAABkcnMvZG93bnJldi54bWxQSwUG&#10;AAAAAAQABADzAAAAfgUAAAAA&#10;">
                    <v:textbox inset=",0,,0">
                      <w:txbxContent>
                        <w:p w:rsidRPr="00E16CBD" w:rsidR="00E16CBD" w:rsidP="00E16CBD" w:rsidRDefault="00E16CBD" w14:paraId="08CE8BEA" w14:textId="2FB6EF7C">
                          <w:pPr>
                            <w:spacing w:before="0" w:after="0"/>
                            <w:jc w:val="center"/>
                            <w:rPr>
                              <w:rFonts w:ascii="Calibri" w:hAnsi="Calibri" w:cs="Calibri"/>
                              <w:color w:val="000000"/>
                              <w:sz w:val="24"/>
                            </w:rPr>
                          </w:pPr>
                          <w:r w:rsidRPr="00E16CBD">
                            <w:rPr>
                              <w:rFonts w:ascii="Calibri" w:hAnsi="Calibri" w:cs="Calibri"/>
                              <w:color w:val="000000"/>
                              <w:sz w:val="24"/>
                            </w:rPr>
                            <w:t>OFFICIAL</w:t>
                          </w:r>
                        </w:p>
                      </w:txbxContent>
                    </v:textbox>
                    <w10:wrap anchorx="page" anchory="page"/>
                  </v:shape>
                </w:pict>
              </mc:Fallback>
            </mc:AlternateContent>
          </w:r>
          <w:r w:rsidR="002933EA">
            <w:rPr>
              <w:b/>
              <w:noProof/>
            </w:rPr>
            <mc:AlternateContent>
              <mc:Choice Requires="wps">
                <w:drawing>
                  <wp:anchor distT="0" distB="0" distL="114300" distR="114300" simplePos="0" relativeHeight="251658255" behindDoc="0" locked="0" layoutInCell="0" allowOverlap="1" wp14:anchorId="447BF85C" wp14:editId="38505F7E">
                    <wp:simplePos x="0" y="0"/>
                    <wp:positionH relativeFrom="page">
                      <wp:posOffset>0</wp:posOffset>
                    </wp:positionH>
                    <wp:positionV relativeFrom="page">
                      <wp:posOffset>10229215</wp:posOffset>
                    </wp:positionV>
                    <wp:extent cx="7560945" cy="273050"/>
                    <wp:effectExtent l="0" t="0" r="0" b="12700"/>
                    <wp:wrapNone/>
                    <wp:docPr id="42" name="Text Box 42"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ADDC227" w14:textId="5518FC3D" w:rsidR="002933EA" w:rsidRPr="00FC6838" w:rsidRDefault="00FC6838" w:rsidP="00FC6838">
                                <w:pPr>
                                  <w:spacing w:before="0" w:after="0"/>
                                  <w:jc w:val="center"/>
                                  <w:rPr>
                                    <w:rFonts w:ascii="Calibri" w:hAnsi="Calibri" w:cs="Calibri"/>
                                    <w:color w:val="000000"/>
                                    <w:sz w:val="24"/>
                                  </w:rPr>
                                </w:pPr>
                                <w:r w:rsidRPr="00FC683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14="http://schemas.microsoft.com/office/drawing/2010/main" xmlns:a="http://schemas.openxmlformats.org/drawingml/2006/main">
                <w:pict w14:anchorId="14CA1900">
                  <v:shape id="Text Box 42" style="position:absolute;margin-left:0;margin-top:805.45pt;width:595.35pt;height:21.5pt;z-index:251658255;visibility:visible;mso-wrap-style:square;mso-wrap-distance-left:9pt;mso-wrap-distance-top:0;mso-wrap-distance-right:9pt;mso-wrap-distance-bottom:0;mso-position-horizontal:absolute;mso-position-horizontal-relative:page;mso-position-vertical:absolute;mso-position-vertical-relative:page;v-text-anchor:bottom" alt="{&quot;HashCode&quot;:1862493762,&quot;Height&quot;:841.0,&quot;Width&quot;:595.0,&quot;Placement&quot;:&quot;Footer&quot;,&quot;Index&quot;:&quot;Primary&quot;,&quot;Section&quot;:1,&quot;Top&quot;:0.0,&quot;Left&quot;:0.0}" o:spid="_x0000_s1033"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ot/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k6HPbZQHXE9Bz3z3vK1whke&#10;mA/PzCHVuBHKNzzhITVgLzhZlNTgfv7NH/ORAYxS0qJ0Sup/7JkTlOhvBrm5GU+nUWvpBw331rsd&#10;vGbf3AGqcowPxPJkxtygB1M6aF5R3avYDUPMcOxZ0u1g3oVeyPg6uFitUhKqyrLwYDaWx9IRs4js&#10;S/fKnD3BH5C4RxjExYp3LPS5PdqrfQCpEkUR3x7NE+yoyMTc6fVEyb/9T1mXN778BQ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CgTot/GAIAACsEAAAOAAAAAAAAAAAAAAAAAC4CAABkcnMvZTJvRG9jLnhtbFBLAQItABQA&#10;BgAIAAAAIQARcqd+3wAAAAsBAAAPAAAAAAAAAAAAAAAAAHIEAABkcnMvZG93bnJldi54bWxQSwUG&#10;AAAAAAQABADzAAAAfgUAAAAA&#10;" w14:anchorId="447BF85C">
                    <v:textbox inset=",0,,0">
                      <w:txbxContent>
                        <w:p w:rsidRPr="00FC6838" w:rsidR="002933EA" w:rsidP="00FC6838" w:rsidRDefault="00FC6838" w14:paraId="09E77742" w14:textId="5518FC3D">
                          <w:pPr>
                            <w:spacing w:before="0" w:after="0"/>
                            <w:jc w:val="center"/>
                            <w:rPr>
                              <w:rFonts w:ascii="Calibri" w:hAnsi="Calibri" w:cs="Calibri"/>
                              <w:color w:val="000000"/>
                              <w:sz w:val="24"/>
                            </w:rPr>
                          </w:pPr>
                          <w:r w:rsidRPr="00FC6838">
                            <w:rPr>
                              <w:rFonts w:ascii="Calibri" w:hAnsi="Calibri" w:cs="Calibri"/>
                              <w:color w:val="000000"/>
                              <w:sz w:val="24"/>
                            </w:rPr>
                            <w:t>OFFICIAL</w:t>
                          </w:r>
                        </w:p>
                      </w:txbxContent>
                    </v:textbox>
                    <w10:wrap anchorx="page" anchory="page"/>
                  </v:shape>
                </w:pict>
              </mc:Fallback>
            </mc:AlternateContent>
          </w:r>
          <w:r w:rsidR="00495B3B">
            <w:rPr>
              <w:b/>
              <w:noProof/>
            </w:rPr>
            <mc:AlternateContent>
              <mc:Choice Requires="wps">
                <w:drawing>
                  <wp:anchor distT="0" distB="0" distL="114300" distR="114300" simplePos="0" relativeHeight="251667456" behindDoc="0" locked="0" layoutInCell="0" allowOverlap="1" wp14:anchorId="38662FAA" wp14:editId="0B97E1F2">
                    <wp:simplePos x="0" y="0"/>
                    <wp:positionH relativeFrom="page">
                      <wp:posOffset>0</wp:posOffset>
                    </wp:positionH>
                    <wp:positionV relativeFrom="page">
                      <wp:posOffset>10228580</wp:posOffset>
                    </wp:positionV>
                    <wp:extent cx="7560945" cy="273050"/>
                    <wp:effectExtent l="0" t="0" r="0" b="12700"/>
                    <wp:wrapNone/>
                    <wp:docPr id="3" name="Text Box 3"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5FD51D30"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14="http://schemas.microsoft.com/office/drawing/2010/main" xmlns:a="http://schemas.openxmlformats.org/drawingml/2006/main">
                <w:pict w14:anchorId="4078E6FF">
                  <v:shape id="Text Box 3" style="position:absolute;margin-left:0;margin-top:805.4pt;width:595.35pt;height:21.5pt;z-index:251667456;visibility:visible;mso-wrap-style:square;mso-wrap-distance-left:9pt;mso-wrap-distance-top:0;mso-wrap-distance-right:9pt;mso-wrap-distance-bottom:0;mso-position-horizontal:absolute;mso-position-horizontal-relative:page;mso-position-vertical:absolute;mso-position-vertical-relative:page;v-text-anchor:bottom" alt="{&quot;HashCode&quot;:-1264680268,&quot;Height&quot;:841.0,&quot;Width&quot;:595.0,&quot;Placement&quot;:&quot;Footer&quot;,&quot;Index&quot;:&quot;Primary&quot;,&quot;Section&quot;:1,&quot;Top&quot;:0.0,&quot;Left&quot;:0.0}" o:spid="_x0000_s1034"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wQr3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s6GPbZQHXE9Bz3z3vK1whke&#10;mA/PzCHVuBHKNzzhITVgLzhZlNTgfv7NH/ORAYxS0qJ0Sup/7JkTlOhvBrm5GU+nUWvpBw331rsd&#10;vGbf3AGqcowPxPJkxtygB1M6aF5R3avYDUPMcOxZ0u1g3oVeyPg6uFitUhKqyrLwYDaWx9IRs4js&#10;S/fKnD3BH5C4RxjExYp3LPS5PdqrfQCpEkUR3x7NE+yoyMTc6fVEyb/9T1mXN778BQ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BQwQr3GAIAACsEAAAOAAAAAAAAAAAAAAAAAC4CAABkcnMvZTJvRG9jLnhtbFBLAQItABQA&#10;BgAIAAAAIQDg+czn3wAAAAsBAAAPAAAAAAAAAAAAAAAAAHIEAABkcnMvZG93bnJldi54bWxQSwUG&#10;AAAAAAQABADzAAAAfgUAAAAA&#10;" w14:anchorId="38662FAA">
                    <v:textbox inset=",0,,0">
                      <w:txbxContent>
                        <w:p w:rsidRPr="00495B3B" w:rsidR="00495B3B" w:rsidP="00495B3B" w:rsidRDefault="00495B3B" w14:paraId="75F360E3" w14:textId="5FD51D30">
                          <w:pPr>
                            <w:spacing w:before="0" w:after="0"/>
                            <w:jc w:val="center"/>
                            <w:rPr>
                              <w:rFonts w:ascii="Calibri" w:hAnsi="Calibri" w:cs="Calibri"/>
                              <w:color w:val="000000"/>
                              <w:sz w:val="24"/>
                            </w:rPr>
                          </w:pPr>
                          <w:r w:rsidRPr="00495B3B">
                            <w:rPr>
                              <w:rFonts w:ascii="Calibri" w:hAnsi="Calibri" w:cs="Calibri"/>
                              <w:color w:val="000000"/>
                              <w:sz w:val="24"/>
                            </w:rPr>
                            <w:t>OFFICIAL</w:t>
                          </w:r>
                        </w:p>
                      </w:txbxContent>
                    </v:textbox>
                    <w10:wrap anchorx="page" anchory="page"/>
                  </v:shape>
                </w:pict>
              </mc:Fallback>
            </mc:AlternateContent>
          </w:r>
          <w:r w:rsidR="00495B3B">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526298DF"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0B782D1E" w:rsidR="00364C9A" w:rsidRDefault="00E16CBD">
    <w:pPr>
      <w:pStyle w:val="Footer"/>
    </w:pPr>
    <w:r>
      <w:rPr>
        <w:noProof/>
      </w:rPr>
      <mc:AlternateContent>
        <mc:Choice Requires="wps">
          <w:drawing>
            <wp:anchor distT="0" distB="0" distL="114300" distR="114300" simplePos="0" relativeHeight="251660305" behindDoc="0" locked="0" layoutInCell="0" allowOverlap="1" wp14:anchorId="1C678AA1" wp14:editId="2917D604">
              <wp:simplePos x="0" y="0"/>
              <wp:positionH relativeFrom="page">
                <wp:posOffset>0</wp:posOffset>
              </wp:positionH>
              <wp:positionV relativeFrom="page">
                <wp:posOffset>10228580</wp:posOffset>
              </wp:positionV>
              <wp:extent cx="7560945" cy="273050"/>
              <wp:effectExtent l="0" t="0" r="0" b="12700"/>
              <wp:wrapNone/>
              <wp:docPr id="46" name="MSIPCM0d484973b07ccd497d1b9a0e"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83AD274" w14:textId="28B26B5B" w:rsidR="00E16CBD" w:rsidRPr="00E16CBD" w:rsidRDefault="00E16CBD" w:rsidP="00E16CBD">
                          <w:pPr>
                            <w:spacing w:before="0" w:after="0"/>
                            <w:jc w:val="center"/>
                            <w:rPr>
                              <w:rFonts w:ascii="Calibri" w:hAnsi="Calibri" w:cs="Calibri"/>
                              <w:color w:val="000000"/>
                              <w:sz w:val="24"/>
                            </w:rPr>
                          </w:pPr>
                          <w:r w:rsidRPr="00E16CB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14="http://schemas.microsoft.com/office/drawing/2010/main" xmlns:a="http://schemas.openxmlformats.org/drawingml/2006/main">
          <w:pict w14:anchorId="44B639D4">
            <v:shapetype id="_x0000_t202" coordsize="21600,21600" o:spt="202" path="m,l,21600r21600,l21600,xe" w14:anchorId="1C678AA1">
              <v:stroke joinstyle="miter"/>
              <v:path gradientshapeok="t" o:connecttype="rect"/>
            </v:shapetype>
            <v:shape id="MSIPCM0d484973b07ccd497d1b9a0e" style="position:absolute;margin-left:0;margin-top:805.4pt;width:595.35pt;height:21.5pt;z-index:251660305;visibility:visible;mso-wrap-style:square;mso-wrap-distance-left:9pt;mso-wrap-distance-top:0;mso-wrap-distance-right:9pt;mso-wrap-distance-bottom:0;mso-position-horizontal:absolute;mso-position-horizontal-relative:page;mso-position-vertical:absolute;mso-position-vertical-relative:page;v-text-anchor:bottom" alt="{&quot;HashCode&quot;:1862493762,&quot;Height&quot;:841.0,&quot;Width&quot;:595.0,&quot;Placement&quot;:&quot;Footer&quot;,&quot;Index&quot;:&quot;FirstPage&quot;,&quot;Section&quot;:1,&quot;Top&quot;:0.0,&quot;Left&quot;:0.0}" o:spid="_x0000_s1035"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V/m1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vDDssYXqiOs56Jn3lq8VzvDA&#10;fHhmDqnGjVC+4QkPqQF7wcmipAb382/+mI8MYJSSFqVTUv9jz5ygRH8zyM3NeDqNWks/aLi33u3g&#10;NfvmDlCVY3wglicz5gY9mNJB84rqXsVuGGKGY8+SbgfzLvRCxtfBxWqVklBVloUHs7E8lo6YRWRf&#10;ulfm7An+gMQ9wiAuVrxjoc/t0V7tA0iVKIr49mieYEdFJuZOrydK/u1/yrq88eUv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ABV/m1GAIAACsEAAAOAAAAAAAAAAAAAAAAAC4CAABkcnMvZTJvRG9jLnhtbFBLAQItABQA&#10;BgAIAAAAIQDg+czn3wAAAAsBAAAPAAAAAAAAAAAAAAAAAHIEAABkcnMvZG93bnJldi54bWxQSwUG&#10;AAAAAAQABADzAAAAfgUAAAAA&#10;">
              <v:textbox inset=",0,,0">
                <w:txbxContent>
                  <w:p w:rsidRPr="00E16CBD" w:rsidR="00E16CBD" w:rsidP="00E16CBD" w:rsidRDefault="00E16CBD" w14:paraId="42DD9960" w14:textId="28B26B5B">
                    <w:pPr>
                      <w:spacing w:before="0" w:after="0"/>
                      <w:jc w:val="center"/>
                      <w:rPr>
                        <w:rFonts w:ascii="Calibri" w:hAnsi="Calibri" w:cs="Calibri"/>
                        <w:color w:val="000000"/>
                        <w:sz w:val="24"/>
                      </w:rPr>
                    </w:pPr>
                    <w:r w:rsidRPr="00E16CBD">
                      <w:rPr>
                        <w:rFonts w:ascii="Calibri" w:hAnsi="Calibri" w:cs="Calibri"/>
                        <w:color w:val="000000"/>
                        <w:sz w:val="24"/>
                      </w:rPr>
                      <w:t>OFFICIAL</w:t>
                    </w:r>
                  </w:p>
                </w:txbxContent>
              </v:textbox>
              <w10:wrap anchorx="page" anchory="page"/>
            </v:shape>
          </w:pict>
        </mc:Fallback>
      </mc:AlternateContent>
    </w:r>
    <w:r w:rsidR="002933EA">
      <w:rPr>
        <w:noProof/>
      </w:rPr>
      <mc:AlternateContent>
        <mc:Choice Requires="wps">
          <w:drawing>
            <wp:anchor distT="0" distB="0" distL="114300" distR="114300" simplePos="0" relativeHeight="251658256" behindDoc="0" locked="0" layoutInCell="0" allowOverlap="1" wp14:anchorId="0F4B5772" wp14:editId="3419F0DC">
              <wp:simplePos x="0" y="0"/>
              <wp:positionH relativeFrom="page">
                <wp:posOffset>0</wp:posOffset>
              </wp:positionH>
              <wp:positionV relativeFrom="page">
                <wp:posOffset>10229215</wp:posOffset>
              </wp:positionV>
              <wp:extent cx="7560945" cy="273050"/>
              <wp:effectExtent l="0" t="0" r="0" b="12700"/>
              <wp:wrapNone/>
              <wp:docPr id="43" name="Text Box 43"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93A846C" w14:textId="068B4407" w:rsidR="002933EA" w:rsidRPr="00FC6838" w:rsidRDefault="00FC6838" w:rsidP="00FC6838">
                          <w:pPr>
                            <w:spacing w:before="0" w:after="0"/>
                            <w:jc w:val="center"/>
                            <w:rPr>
                              <w:rFonts w:ascii="Calibri" w:hAnsi="Calibri" w:cs="Calibri"/>
                              <w:color w:val="000000"/>
                              <w:sz w:val="24"/>
                            </w:rPr>
                          </w:pPr>
                          <w:r w:rsidRPr="00FC683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14="http://schemas.microsoft.com/office/drawing/2010/main" xmlns:a="http://schemas.openxmlformats.org/drawingml/2006/main">
          <w:pict w14:anchorId="30460F0B">
            <v:shape id="Text Box 43" style="position:absolute;margin-left:0;margin-top:805.45pt;width:595.35pt;height:21.5pt;z-index:251658256;visibility:visible;mso-wrap-style:square;mso-wrap-distance-left:9pt;mso-wrap-distance-top:0;mso-wrap-distance-right:9pt;mso-wrap-distance-bottom:0;mso-position-horizontal:absolute;mso-position-horizontal-relative:page;mso-position-vertical:absolute;mso-position-vertical-relative:page;v-text-anchor:bottom" alt="{&quot;HashCode&quot;:1862493762,&quot;Height&quot;:841.0,&quot;Width&quot;:595.0,&quot;Placement&quot;:&quot;Footer&quot;,&quot;Index&quot;:&quot;FirstPage&quot;,&quot;Section&quot;:1,&quot;Top&quot;:0.0,&quot;Left&quot;:0.0}" o:spid="_x0000_s1036"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2Hg9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HGn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Dx2Hg9GAIAACsEAAAOAAAAAAAAAAAAAAAAAC4CAABkcnMvZTJvRG9jLnhtbFBLAQItABQA&#10;BgAIAAAAIQARcqd+3wAAAAsBAAAPAAAAAAAAAAAAAAAAAHIEAABkcnMvZG93bnJldi54bWxQSwUG&#10;AAAAAAQABADzAAAAfgUAAAAA&#10;" w14:anchorId="0F4B5772">
              <v:textbox inset=",0,,0">
                <w:txbxContent>
                  <w:p w:rsidRPr="00FC6838" w:rsidR="002933EA" w:rsidP="00FC6838" w:rsidRDefault="00FC6838" w14:paraId="6E4A0F12" w14:textId="068B4407">
                    <w:pPr>
                      <w:spacing w:before="0" w:after="0"/>
                      <w:jc w:val="center"/>
                      <w:rPr>
                        <w:rFonts w:ascii="Calibri" w:hAnsi="Calibri" w:cs="Calibri"/>
                        <w:color w:val="000000"/>
                        <w:sz w:val="24"/>
                      </w:rPr>
                    </w:pPr>
                    <w:r w:rsidRPr="00FC6838">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62336" behindDoc="0" locked="0" layoutInCell="0" allowOverlap="1" wp14:anchorId="4244B73F" wp14:editId="6136B3D1">
              <wp:simplePos x="0" y="0"/>
              <wp:positionH relativeFrom="page">
                <wp:posOffset>0</wp:posOffset>
              </wp:positionH>
              <wp:positionV relativeFrom="page">
                <wp:posOffset>10228580</wp:posOffset>
              </wp:positionV>
              <wp:extent cx="7560945" cy="273050"/>
              <wp:effectExtent l="0" t="0" r="0" b="12700"/>
              <wp:wrapNone/>
              <wp:docPr id="40" name="Text Box 40"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14="http://schemas.microsoft.com/office/drawing/2010/main" xmlns:a="http://schemas.openxmlformats.org/drawingml/2006/main">
          <w:pict w14:anchorId="36CB2B77">
            <v:shape id="Text Box 40" style="position:absolute;margin-left:0;margin-top:805.4pt;width:595.35pt;height:21.5pt;z-index:251662336;visibility:visible;mso-wrap-style:square;mso-wrap-distance-left:9pt;mso-wrap-distance-top:0;mso-wrap-distance-right:9pt;mso-wrap-distance-bottom:0;mso-position-horizontal:absolute;mso-position-horizontal-relative:page;mso-position-vertical:absolute;mso-position-vertical-relative:page;v-text-anchor:bottom" alt="{&quot;HashCode&quot;:-1264680268,&quot;Height&quot;:841.0,&quot;Width&quot;:595.0,&quot;Placement&quot;:&quot;Footer&quot;,&quot;Index&quot;:&quot;FirstPage&quot;,&quot;Section&quot;:1,&quot;Top&quot;:0.0,&quot;Left&quot;:0.0}" o:spid="_x0000_s1037"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TSvGQIAACsEAAAOAAAAZHJzL2Uyb0RvYy54bWysU99v2jAQfp+0/8Hy+0igQNuIULFWTJNQ&#10;W4lOfTaOTSI5Ps82JOyv39lJoO32NO3Fudyd78f3fV7ctbUiR2FdBTqn41FKidAcikrvc/rjZf3l&#10;hhLnmS6YAi1yehKO3i0/f1o0JhMTKEEVwhIsol3WmJyW3pssSRwvRc3cCIzQGJRga+bx1+6TwrIG&#10;q9cqmaTpPGnAFsYCF86h96EL0mWsL6Xg/klKJzxROcXZfDxtPHfhTJYLlu0tM2XF+zHYP0xRs0pj&#10;03OpB+YZOdjqj1J1xS04kH7EoU5AyoqLuANuM04/bLMtmRFxFwTHmTNM7v+V5Y/HrXm2xLdfoUUC&#10;AyCNcZlDZ9inlbYOX5yUYBwhPJ1hE60nHJ3Xs3l6O51RwjE2ub5KZxHX5HLbWOe/CahJMHJqkZaI&#10;FjtunMeOmDqkhGYa1pVSkRqlSZPT+RWWfBfBG0rjxcuswfLtriVVkdObYY8dFCdcz0LHvDN8XeEM&#10;G+b8M7NINW6E8vVPeEgF2At6i5IS7K+/+UM+MoBRShqUTk7dzwOzghL1XSM3t+PpNGgt/qBh33p3&#10;g1cf6ntAVY7xgRgezZDr1WBKC/UrqnsVumGIaY49c7obzHvfCRlfBxerVUxCVRnmN3preCgdMAvI&#10;vrSvzJoefo/EPcIgLpZ9YKHL7dBeHTzIKlIU8O3Q7GFHRUbm+tcTJP/2P2Zd3vjyNwAAAP//AwBQ&#10;SwMEFAAGAAgAAAAhAOD5zOffAAAACwEAAA8AAABkcnMvZG93bnJldi54bWxMj0tPwzAQhO9I/Adr&#10;kbhRJzxKG+JUCMQFCVWUqmcn3jyaeB3Fbpv8ezYnOO7MaHa+dDPaTpxx8I0jBfEiAoFUONNQpWD/&#10;83G3AuGDJqM7R6hgQg+b7Poq1YlxF/rG8y5UgkvIJ1pBHUKfSOmLGq32C9cjsVe6werA51BJM+gL&#10;l9tO3kfRUlrdEH+odY9vNRbt7mQVPG7XeSmPrT1+TZ/T1LTl4T0vlbq9GV9fQAQcw18Y5vk8HTLe&#10;lLsTGS86BQwSWF3GERPMfryOnkHks/b0sAKZpfI/Q/YLAAD//wMAUEsBAi0AFAAGAAgAAAAhALaD&#10;OJL+AAAA4QEAABMAAAAAAAAAAAAAAAAAAAAAAFtDb250ZW50X1R5cGVzXS54bWxQSwECLQAUAAYA&#10;CAAAACEAOP0h/9YAAACUAQAACwAAAAAAAAAAAAAAAAAvAQAAX3JlbHMvLnJlbHNQSwECLQAUAAYA&#10;CAAAACEApRE0rxkCAAArBAAADgAAAAAAAAAAAAAAAAAuAgAAZHJzL2Uyb0RvYy54bWxQSwECLQAU&#10;AAYACAAAACEA4PnM598AAAALAQAADwAAAAAAAAAAAAAAAABzBAAAZHJzL2Rvd25yZXYueG1sUEsF&#10;BgAAAAAEAAQA8wAAAH8FAAAAAA==&#10;" w14:anchorId="4244B73F">
              <v:textbox inset=",0,,0">
                <w:txbxContent>
                  <w:p w:rsidRPr="00364C9A" w:rsidR="00364C9A" w:rsidP="00364C9A" w:rsidRDefault="00364C9A" w14:paraId="6D44D65D" w14:textId="77777777">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D93DB7A" w14:textId="77777777" w:rsidR="00A24977" w:rsidRPr="0056073C" w:rsidRDefault="00A24977" w:rsidP="005D764F">
      <w:pPr>
        <w:pStyle w:val="FootnoteSeparator"/>
      </w:pPr>
    </w:p>
    <w:p w14:paraId="1C579091" w14:textId="77777777" w:rsidR="00A24977" w:rsidRDefault="00A24977"/>
  </w:footnote>
  <w:footnote w:type="continuationSeparator" w:id="0">
    <w:p w14:paraId="6D6AFCA0" w14:textId="77777777" w:rsidR="00A24977" w:rsidRPr="00CA30B7" w:rsidRDefault="00A24977" w:rsidP="006D5A90">
      <w:pPr>
        <w:rPr>
          <w:lang w:val="en-US"/>
        </w:rPr>
      </w:pPr>
      <w:r w:rsidRPr="00CA30B7">
        <w:rPr>
          <w:lang w:val="en-US"/>
        </w:rPr>
        <w:t>_______</w:t>
      </w:r>
    </w:p>
    <w:p w14:paraId="3C6A7133" w14:textId="77777777" w:rsidR="00A24977" w:rsidRDefault="00A24977"/>
  </w:footnote>
  <w:footnote w:type="continuationNotice" w:id="1">
    <w:p w14:paraId="4DC24388" w14:textId="77777777" w:rsidR="00A24977" w:rsidRDefault="00A24977" w:rsidP="006D5A90"/>
    <w:p w14:paraId="30A58BF4" w14:textId="77777777" w:rsidR="00A24977" w:rsidRDefault="00A2497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36736"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w:pict w14:anchorId="11FAC3AA">
            <v:shape id="Freeform: Shape 32" style="position:absolute;margin-left:512.5pt;margin-top:0;width:83.05pt;height:35.15pt;z-index:25163673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532F43CA">
              <v:path arrowok="t"/>
              <w10:wrap anchorx="page" anchory="page"/>
              <w10:anchorlock/>
            </v:shape>
          </w:pict>
        </mc:Fallback>
      </mc:AlternateContent>
    </w:r>
    <w:r w:rsidRPr="00484CC4">
      <w:rPr>
        <w:noProof/>
      </w:rPr>
      <mc:AlternateContent>
        <mc:Choice Requires="wps">
          <w:drawing>
            <wp:anchor distT="0" distB="0" distL="114300" distR="114300" simplePos="0" relativeHeight="251631616"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w:pict w14:anchorId="60DFC13E">
            <v:shape id="Freeform: Shape 33" style="position:absolute;margin-left:0;margin-top:0;width:595.3pt;height:35.15pt;z-index:25163161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1734BD18">
              <v:path arrowok="t"/>
              <w10:wrap anchorx="page" anchory="page"/>
            </v:shape>
          </w:pict>
        </mc:Fallback>
      </mc:AlternateContent>
    </w:r>
    <w:r w:rsidRPr="00484CC4">
      <w:rPr>
        <w:noProof/>
      </w:rPr>
      <mc:AlternateContent>
        <mc:Choice Requires="wps">
          <w:drawing>
            <wp:anchor distT="0" distB="0" distL="114300" distR="114300" simplePos="0" relativeHeight="251641856"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w:pict w14:anchorId="5AC05BF5">
            <v:shape id="Freeform: Shape 34" style="position:absolute;margin-left:363.9pt;margin-top:0;width:115.65pt;height:35.15pt;z-index:25164185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4AB60868">
              <v:path arrowok="t"/>
              <w10:wrap anchorx="page" anchory="page"/>
              <w10:anchorlock/>
            </v:shape>
          </w:pict>
        </mc:Fallback>
      </mc:AlternateContent>
    </w:r>
    <w:r w:rsidRPr="00484CC4">
      <w:rPr>
        <w:noProof/>
      </w:rPr>
      <mc:AlternateContent>
        <mc:Choice Requires="wps">
          <w:drawing>
            <wp:anchor distT="0" distB="0" distL="114300" distR="114300" simplePos="0" relativeHeight="251646976"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w:pict w14:anchorId="3B561ED5">
            <v:shape id="Freeform: Shape 37" style="position:absolute;margin-left:463.3pt;margin-top:0;width:66.05pt;height:35.15pt;z-index:2516469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1AB283A3">
              <v:path arrowok="t"/>
              <w10:wrap anchorx="page" anchory="page"/>
              <w10:anchorlock/>
            </v:shape>
          </w:pict>
        </mc:Fallback>
      </mc:AlternateContent>
    </w:r>
    <w:r w:rsidRPr="00484CC4">
      <w:rPr>
        <w:noProof/>
      </w:rPr>
      <mc:AlternateContent>
        <mc:Choice Requires="wps">
          <w:drawing>
            <wp:anchor distT="0" distB="0" distL="114300" distR="114300" simplePos="0" relativeHeight="251652096"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w:pict w14:anchorId="014C5EE0">
            <v:shape id="Freeform: Shape 38" style="position:absolute;margin-left:297.65pt;margin-top:0;width:82.75pt;height:35.15pt;z-index:25165209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44731F85">
              <v:path arrowok="t"/>
              <w10:wrap anchorx="page" anchory="page"/>
              <w10:anchorlock/>
            </v:shape>
          </w:pict>
        </mc:Fallback>
      </mc:AlternateContent>
    </w:r>
    <w:r w:rsidRPr="00484CC4">
      <w:rPr>
        <w:noProof/>
      </w:rPr>
      <mc:AlternateContent>
        <mc:Choice Requires="wps">
          <w:drawing>
            <wp:anchor distT="0" distB="0" distL="114300" distR="114300" simplePos="0" relativeHeight="251657216"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w:pict w14:anchorId="0118EF98">
            <v:shape id="Freeform: Shape 39" style="position:absolute;margin-left:363.8pt;margin-top:0;width:33.15pt;height:35.15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5B76029B">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7"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w:pict w14:anchorId="3B33B0EB">
            <v:shape id="Freeform: Shape 2" style="position:absolute;margin-left:512.5pt;margin-top:0;width:83.0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70DA151D">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6"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w:pict w14:anchorId="59CB7F3A">
            <v:shape id="Freeform: Shape 25" style="position:absolute;margin-left:0;margin-top:0;width:595.3pt;height:35.15pt;z-index:25165824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3539EA21">
              <v:path arrowok="t"/>
              <w10:wrap anchorx="page" anchory="page"/>
            </v:shape>
          </w:pict>
        </mc:Fallback>
      </mc:AlternateContent>
    </w:r>
    <w:r w:rsidR="00484CC4" w:rsidRPr="00484CC4">
      <w:rPr>
        <w:noProof/>
      </w:rPr>
      <mc:AlternateContent>
        <mc:Choice Requires="wps">
          <w:drawing>
            <wp:anchor distT="0" distB="0" distL="114300" distR="114300" simplePos="0" relativeHeight="251658248"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w:pict w14:anchorId="692ED98B">
            <v:shape id="Freeform: Shape 5" style="position:absolute;margin-left:363.9pt;margin-top:0;width:115.6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5FC6A639">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w:pict w14:anchorId="40161860">
            <v:shape id="Freeform: Shape 26"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0CBE084A">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w:pict w14:anchorId="12110649">
            <v:shape id="Freeform: Shape 28"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7B619517">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w:pict w14:anchorId="514740E6">
            <v:shape id="Freeform: Shape 29"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3EC97301">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99420CF"/>
    <w:multiLevelType w:val="multilevel"/>
    <w:tmpl w:val="DD7A42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4" w15:restartNumberingAfterBreak="0">
    <w:nsid w:val="0C0418C5"/>
    <w:multiLevelType w:val="multilevel"/>
    <w:tmpl w:val="DEE240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8"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9"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0" w15:restartNumberingAfterBreak="0">
    <w:nsid w:val="25CD645A"/>
    <w:multiLevelType w:val="multilevel"/>
    <w:tmpl w:val="2F0C4D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2"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3"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4"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5"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6"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7"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8"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0"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40DF7F93"/>
    <w:multiLevelType w:val="multilevel"/>
    <w:tmpl w:val="05EA52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4"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5" w15:restartNumberingAfterBreak="0">
    <w:nsid w:val="43973FA0"/>
    <w:multiLevelType w:val="multilevel"/>
    <w:tmpl w:val="4050AC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8"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9" w15:restartNumberingAfterBreak="0">
    <w:nsid w:val="4B2E5BB2"/>
    <w:multiLevelType w:val="multilevel"/>
    <w:tmpl w:val="10A4A7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1"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2"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3"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4"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5"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6"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7"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8"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9" w15:restartNumberingAfterBreak="0">
    <w:nsid w:val="5CBB2AFF"/>
    <w:multiLevelType w:val="multilevel"/>
    <w:tmpl w:val="872C30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1"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2"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3"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4"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5" w15:restartNumberingAfterBreak="0">
    <w:nsid w:val="71202B5A"/>
    <w:multiLevelType w:val="multilevel"/>
    <w:tmpl w:val="B906C8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7432772C"/>
    <w:multiLevelType w:val="multilevel"/>
    <w:tmpl w:val="239A0D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8"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9" w15:restartNumberingAfterBreak="0">
    <w:nsid w:val="7BA827F9"/>
    <w:multiLevelType w:val="multilevel"/>
    <w:tmpl w:val="8FA89D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1"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2" w15:restartNumberingAfterBreak="0">
    <w:nsid w:val="7F1809D5"/>
    <w:multiLevelType w:val="multilevel"/>
    <w:tmpl w:val="D616A8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7F7F101F"/>
    <w:multiLevelType w:val="multilevel"/>
    <w:tmpl w:val="5E3205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1128745877">
    <w:abstractNumId w:val="11"/>
  </w:num>
  <w:num w:numId="2" w16cid:durableId="170411264">
    <w:abstractNumId w:val="40"/>
  </w:num>
  <w:num w:numId="3" w16cid:durableId="985085104">
    <w:abstractNumId w:val="9"/>
  </w:num>
  <w:num w:numId="4" w16cid:durableId="1872112631">
    <w:abstractNumId w:val="12"/>
  </w:num>
  <w:num w:numId="5" w16cid:durableId="336812815">
    <w:abstractNumId w:val="24"/>
  </w:num>
  <w:num w:numId="6" w16cid:durableId="155153463">
    <w:abstractNumId w:val="0"/>
  </w:num>
  <w:num w:numId="7" w16cid:durableId="1428236886">
    <w:abstractNumId w:val="28"/>
  </w:num>
  <w:num w:numId="8" w16cid:durableId="103154041">
    <w:abstractNumId w:val="31"/>
  </w:num>
  <w:num w:numId="9" w16cid:durableId="1308436166">
    <w:abstractNumId w:val="27"/>
  </w:num>
  <w:num w:numId="10" w16cid:durableId="1335643199">
    <w:abstractNumId w:val="37"/>
  </w:num>
  <w:num w:numId="11" w16cid:durableId="1160577431">
    <w:abstractNumId w:val="30"/>
  </w:num>
  <w:num w:numId="12" w16cid:durableId="1673139647">
    <w:abstractNumId w:val="16"/>
  </w:num>
  <w:num w:numId="13" w16cid:durableId="1742215375">
    <w:abstractNumId w:val="50"/>
  </w:num>
  <w:num w:numId="14" w16cid:durableId="664823544">
    <w:abstractNumId w:val="44"/>
  </w:num>
  <w:num w:numId="15" w16cid:durableId="979774751">
    <w:abstractNumId w:val="13"/>
  </w:num>
  <w:num w:numId="16" w16cid:durableId="322781625">
    <w:abstractNumId w:val="26"/>
  </w:num>
  <w:num w:numId="17" w16cid:durableId="279191119">
    <w:abstractNumId w:val="10"/>
  </w:num>
  <w:num w:numId="18" w16cid:durableId="1780639493">
    <w:abstractNumId w:val="46"/>
  </w:num>
  <w:num w:numId="19" w16cid:durableId="1614283538">
    <w:abstractNumId w:val="53"/>
  </w:num>
  <w:num w:numId="20" w16cid:durableId="2132937481">
    <w:abstractNumId w:val="49"/>
  </w:num>
  <w:num w:numId="21" w16cid:durableId="1669676598">
    <w:abstractNumId w:val="29"/>
  </w:num>
  <w:num w:numId="22" w16cid:durableId="488639716">
    <w:abstractNumId w:val="39"/>
  </w:num>
  <w:num w:numId="23" w16cid:durableId="1346057514">
    <w:abstractNumId w:val="22"/>
  </w:num>
  <w:num w:numId="24" w16cid:durableId="192153103">
    <w:abstractNumId w:val="25"/>
  </w:num>
  <w:num w:numId="25" w16cid:durableId="556212025">
    <w:abstractNumId w:val="4"/>
  </w:num>
  <w:num w:numId="26" w16cid:durableId="494103518">
    <w:abstractNumId w:val="52"/>
  </w:num>
  <w:num w:numId="27" w16cid:durableId="817914135">
    <w:abstractNumId w:val="45"/>
  </w:num>
  <w:num w:numId="28" w16cid:durableId="843128242">
    <w:abstractNumId w:val="2"/>
  </w:num>
  <w:numIdMacAtCleanup w:val="2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6EBF"/>
    <w:rsid w:val="0003726A"/>
    <w:rsid w:val="00037321"/>
    <w:rsid w:val="000374E9"/>
    <w:rsid w:val="00037830"/>
    <w:rsid w:val="00037F96"/>
    <w:rsid w:val="000405CB"/>
    <w:rsid w:val="000408B7"/>
    <w:rsid w:val="00040E63"/>
    <w:rsid w:val="00040EB4"/>
    <w:rsid w:val="000411A2"/>
    <w:rsid w:val="00041613"/>
    <w:rsid w:val="00041B06"/>
    <w:rsid w:val="00042903"/>
    <w:rsid w:val="000439DA"/>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83E"/>
    <w:rsid w:val="00071FC0"/>
    <w:rsid w:val="00072080"/>
    <w:rsid w:val="0007232D"/>
    <w:rsid w:val="0007247D"/>
    <w:rsid w:val="00072E71"/>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77EA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55A"/>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0E6"/>
    <w:rsid w:val="000A25A3"/>
    <w:rsid w:val="000A2A5F"/>
    <w:rsid w:val="000A3203"/>
    <w:rsid w:val="000A3E5B"/>
    <w:rsid w:val="000A43C4"/>
    <w:rsid w:val="000A4DD8"/>
    <w:rsid w:val="000A502D"/>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3DD3"/>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8E"/>
    <w:rsid w:val="000D4AC1"/>
    <w:rsid w:val="000D5000"/>
    <w:rsid w:val="000D5696"/>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348"/>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175"/>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5E98"/>
    <w:rsid w:val="0013609B"/>
    <w:rsid w:val="001365F2"/>
    <w:rsid w:val="001369F7"/>
    <w:rsid w:val="00136DBE"/>
    <w:rsid w:val="001378AA"/>
    <w:rsid w:val="00137A24"/>
    <w:rsid w:val="00137CF3"/>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1CF9"/>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2E2"/>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35"/>
    <w:rsid w:val="00175DCC"/>
    <w:rsid w:val="001762F3"/>
    <w:rsid w:val="0017650F"/>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2D92"/>
    <w:rsid w:val="001A3352"/>
    <w:rsid w:val="001A3695"/>
    <w:rsid w:val="001A4052"/>
    <w:rsid w:val="001A44AA"/>
    <w:rsid w:val="001A4A74"/>
    <w:rsid w:val="001A59BB"/>
    <w:rsid w:val="001A5A0F"/>
    <w:rsid w:val="001A5B24"/>
    <w:rsid w:val="001A5B3F"/>
    <w:rsid w:val="001A5C62"/>
    <w:rsid w:val="001A63B0"/>
    <w:rsid w:val="001A6B09"/>
    <w:rsid w:val="001A7C6D"/>
    <w:rsid w:val="001A7F4A"/>
    <w:rsid w:val="001B017B"/>
    <w:rsid w:val="001B08FF"/>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2F5"/>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0D5"/>
    <w:rsid w:val="001E51A2"/>
    <w:rsid w:val="001E537A"/>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33B"/>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5BB0"/>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1F1D"/>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333"/>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19"/>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04E7"/>
    <w:rsid w:val="002810E7"/>
    <w:rsid w:val="00281C53"/>
    <w:rsid w:val="0028253E"/>
    <w:rsid w:val="0028255A"/>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1A7"/>
    <w:rsid w:val="00292442"/>
    <w:rsid w:val="002924A0"/>
    <w:rsid w:val="00292951"/>
    <w:rsid w:val="002932B2"/>
    <w:rsid w:val="002933EA"/>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0C"/>
    <w:rsid w:val="002A38CE"/>
    <w:rsid w:val="002A3D3F"/>
    <w:rsid w:val="002A4E2C"/>
    <w:rsid w:val="002A4F2A"/>
    <w:rsid w:val="002A5F7A"/>
    <w:rsid w:val="002A738D"/>
    <w:rsid w:val="002A73A1"/>
    <w:rsid w:val="002A7ACA"/>
    <w:rsid w:val="002A7D81"/>
    <w:rsid w:val="002B07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5CED"/>
    <w:rsid w:val="002F647B"/>
    <w:rsid w:val="002F741E"/>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A5"/>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29B"/>
    <w:rsid w:val="00346608"/>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998"/>
    <w:rsid w:val="00362A66"/>
    <w:rsid w:val="00362A68"/>
    <w:rsid w:val="003636D0"/>
    <w:rsid w:val="003636D4"/>
    <w:rsid w:val="00363F02"/>
    <w:rsid w:val="00364559"/>
    <w:rsid w:val="00364B80"/>
    <w:rsid w:val="00364C9A"/>
    <w:rsid w:val="00365FE5"/>
    <w:rsid w:val="0036600D"/>
    <w:rsid w:val="00366B4B"/>
    <w:rsid w:val="00366E1B"/>
    <w:rsid w:val="0036739A"/>
    <w:rsid w:val="0036747C"/>
    <w:rsid w:val="00370000"/>
    <w:rsid w:val="00370116"/>
    <w:rsid w:val="00370C5B"/>
    <w:rsid w:val="003718A2"/>
    <w:rsid w:val="003718C3"/>
    <w:rsid w:val="00371A0A"/>
    <w:rsid w:val="00371E29"/>
    <w:rsid w:val="003727CD"/>
    <w:rsid w:val="00372C3A"/>
    <w:rsid w:val="003731E8"/>
    <w:rsid w:val="00373597"/>
    <w:rsid w:val="003753F7"/>
    <w:rsid w:val="003756A1"/>
    <w:rsid w:val="00375A62"/>
    <w:rsid w:val="00375A74"/>
    <w:rsid w:val="00375DE3"/>
    <w:rsid w:val="003763C4"/>
    <w:rsid w:val="00376EF3"/>
    <w:rsid w:val="00376FAE"/>
    <w:rsid w:val="00376FEE"/>
    <w:rsid w:val="0037727C"/>
    <w:rsid w:val="00377A63"/>
    <w:rsid w:val="00377FE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87A9C"/>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6D44"/>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41D"/>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1E5"/>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08B8"/>
    <w:rsid w:val="003D1B95"/>
    <w:rsid w:val="003D2616"/>
    <w:rsid w:val="003D2A34"/>
    <w:rsid w:val="003D2FC3"/>
    <w:rsid w:val="003D3028"/>
    <w:rsid w:val="003D32A2"/>
    <w:rsid w:val="003D3FBD"/>
    <w:rsid w:val="003D4029"/>
    <w:rsid w:val="003D42CA"/>
    <w:rsid w:val="003D432D"/>
    <w:rsid w:val="003D44EC"/>
    <w:rsid w:val="003D4E8A"/>
    <w:rsid w:val="003D4F8B"/>
    <w:rsid w:val="003D5307"/>
    <w:rsid w:val="003D6672"/>
    <w:rsid w:val="003D66C9"/>
    <w:rsid w:val="003D70B4"/>
    <w:rsid w:val="003D70C8"/>
    <w:rsid w:val="003D7855"/>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ED"/>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0C6F"/>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1E7"/>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685"/>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1BCB"/>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70A"/>
    <w:rsid w:val="004D3AA5"/>
    <w:rsid w:val="004D3ACE"/>
    <w:rsid w:val="004D4288"/>
    <w:rsid w:val="004D43D5"/>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5200"/>
    <w:rsid w:val="004E60F4"/>
    <w:rsid w:val="004E6BD0"/>
    <w:rsid w:val="004E6C3A"/>
    <w:rsid w:val="004E6D2C"/>
    <w:rsid w:val="004E6DDB"/>
    <w:rsid w:val="004E6EDB"/>
    <w:rsid w:val="004E7000"/>
    <w:rsid w:val="004E78B5"/>
    <w:rsid w:val="004E7A32"/>
    <w:rsid w:val="004E7A6C"/>
    <w:rsid w:val="004E7FB0"/>
    <w:rsid w:val="004F009F"/>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6C61"/>
    <w:rsid w:val="004F71A6"/>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53D3"/>
    <w:rsid w:val="0051567E"/>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157"/>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51"/>
    <w:rsid w:val="00591195"/>
    <w:rsid w:val="005914CB"/>
    <w:rsid w:val="005916FB"/>
    <w:rsid w:val="00591BB6"/>
    <w:rsid w:val="00591BC1"/>
    <w:rsid w:val="00592C65"/>
    <w:rsid w:val="00593334"/>
    <w:rsid w:val="0059378B"/>
    <w:rsid w:val="00593EF8"/>
    <w:rsid w:val="00594B88"/>
    <w:rsid w:val="00594E1B"/>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45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5EE"/>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1682"/>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B00"/>
    <w:rsid w:val="00603CD3"/>
    <w:rsid w:val="00603CE8"/>
    <w:rsid w:val="0060442D"/>
    <w:rsid w:val="00604680"/>
    <w:rsid w:val="00604854"/>
    <w:rsid w:val="00604B3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A39"/>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76B"/>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57C"/>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77"/>
    <w:rsid w:val="006838F2"/>
    <w:rsid w:val="006846EA"/>
    <w:rsid w:val="00684BCF"/>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0D1"/>
    <w:rsid w:val="006953A7"/>
    <w:rsid w:val="00695A70"/>
    <w:rsid w:val="006A09EE"/>
    <w:rsid w:val="006A0A3B"/>
    <w:rsid w:val="006A0EE1"/>
    <w:rsid w:val="006A1B45"/>
    <w:rsid w:val="006A1D29"/>
    <w:rsid w:val="006A2255"/>
    <w:rsid w:val="006A2DD4"/>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0968"/>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AEF"/>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E7625"/>
    <w:rsid w:val="006F04BD"/>
    <w:rsid w:val="006F1C0F"/>
    <w:rsid w:val="006F1DED"/>
    <w:rsid w:val="006F2759"/>
    <w:rsid w:val="006F2A91"/>
    <w:rsid w:val="006F2D33"/>
    <w:rsid w:val="006F2D7A"/>
    <w:rsid w:val="006F2FF5"/>
    <w:rsid w:val="006F379C"/>
    <w:rsid w:val="006F4220"/>
    <w:rsid w:val="006F4265"/>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2F5"/>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133"/>
    <w:rsid w:val="007503C3"/>
    <w:rsid w:val="0075059D"/>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1C1"/>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6C9"/>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4E79"/>
    <w:rsid w:val="007C5053"/>
    <w:rsid w:val="007C6B6D"/>
    <w:rsid w:val="007C6D10"/>
    <w:rsid w:val="007C71CA"/>
    <w:rsid w:val="007C7D6F"/>
    <w:rsid w:val="007D051A"/>
    <w:rsid w:val="007D0DEF"/>
    <w:rsid w:val="007D109C"/>
    <w:rsid w:val="007D2759"/>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44A"/>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0E4"/>
    <w:rsid w:val="0082621E"/>
    <w:rsid w:val="00826288"/>
    <w:rsid w:val="008263F2"/>
    <w:rsid w:val="00826406"/>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45"/>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720"/>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9A1"/>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1F6"/>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AE6"/>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A48"/>
    <w:rsid w:val="008F6E4D"/>
    <w:rsid w:val="008F6F72"/>
    <w:rsid w:val="008F744E"/>
    <w:rsid w:val="008F7726"/>
    <w:rsid w:val="008F79B2"/>
    <w:rsid w:val="008F7DDE"/>
    <w:rsid w:val="008F7FD8"/>
    <w:rsid w:val="00900131"/>
    <w:rsid w:val="009003E0"/>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47C"/>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27D"/>
    <w:rsid w:val="009274EA"/>
    <w:rsid w:val="009276D2"/>
    <w:rsid w:val="00927A20"/>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5D"/>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2EC3"/>
    <w:rsid w:val="00953130"/>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99A"/>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B79A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4909"/>
    <w:rsid w:val="009C5D3E"/>
    <w:rsid w:val="009C6B5A"/>
    <w:rsid w:val="009C730C"/>
    <w:rsid w:val="009C76BC"/>
    <w:rsid w:val="009C7877"/>
    <w:rsid w:val="009C795A"/>
    <w:rsid w:val="009C79FA"/>
    <w:rsid w:val="009C7BFA"/>
    <w:rsid w:val="009C7E16"/>
    <w:rsid w:val="009D011E"/>
    <w:rsid w:val="009D01DD"/>
    <w:rsid w:val="009D11B3"/>
    <w:rsid w:val="009D11DB"/>
    <w:rsid w:val="009D16FC"/>
    <w:rsid w:val="009D1828"/>
    <w:rsid w:val="009D1BC9"/>
    <w:rsid w:val="009D1D76"/>
    <w:rsid w:val="009D2007"/>
    <w:rsid w:val="009D21FE"/>
    <w:rsid w:val="009D246B"/>
    <w:rsid w:val="009D2787"/>
    <w:rsid w:val="009D2B29"/>
    <w:rsid w:val="009D343B"/>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6A"/>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09B5"/>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4977"/>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484"/>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0B3"/>
    <w:rsid w:val="00A7514B"/>
    <w:rsid w:val="00A754E7"/>
    <w:rsid w:val="00A75703"/>
    <w:rsid w:val="00A7585A"/>
    <w:rsid w:val="00A7595C"/>
    <w:rsid w:val="00A75E13"/>
    <w:rsid w:val="00A7647C"/>
    <w:rsid w:val="00A76776"/>
    <w:rsid w:val="00A769E9"/>
    <w:rsid w:val="00A76D09"/>
    <w:rsid w:val="00A770F0"/>
    <w:rsid w:val="00A7714E"/>
    <w:rsid w:val="00A80AD5"/>
    <w:rsid w:val="00A81609"/>
    <w:rsid w:val="00A817E5"/>
    <w:rsid w:val="00A82130"/>
    <w:rsid w:val="00A82200"/>
    <w:rsid w:val="00A82495"/>
    <w:rsid w:val="00A82567"/>
    <w:rsid w:val="00A826AE"/>
    <w:rsid w:val="00A82DC0"/>
    <w:rsid w:val="00A82EF3"/>
    <w:rsid w:val="00A8313C"/>
    <w:rsid w:val="00A84170"/>
    <w:rsid w:val="00A84C38"/>
    <w:rsid w:val="00A84FD0"/>
    <w:rsid w:val="00A85727"/>
    <w:rsid w:val="00A85731"/>
    <w:rsid w:val="00A85E99"/>
    <w:rsid w:val="00A86607"/>
    <w:rsid w:val="00A8679F"/>
    <w:rsid w:val="00A86F0E"/>
    <w:rsid w:val="00A878F9"/>
    <w:rsid w:val="00A87D1B"/>
    <w:rsid w:val="00A90568"/>
    <w:rsid w:val="00A91763"/>
    <w:rsid w:val="00A9192E"/>
    <w:rsid w:val="00A9194C"/>
    <w:rsid w:val="00A91D05"/>
    <w:rsid w:val="00A93280"/>
    <w:rsid w:val="00A934FE"/>
    <w:rsid w:val="00A935BE"/>
    <w:rsid w:val="00A94064"/>
    <w:rsid w:val="00A94789"/>
    <w:rsid w:val="00A954A3"/>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6F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431"/>
    <w:rsid w:val="00AE3D93"/>
    <w:rsid w:val="00AE3F44"/>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3912"/>
    <w:rsid w:val="00B0441A"/>
    <w:rsid w:val="00B04DFB"/>
    <w:rsid w:val="00B05017"/>
    <w:rsid w:val="00B05733"/>
    <w:rsid w:val="00B05998"/>
    <w:rsid w:val="00B05AB9"/>
    <w:rsid w:val="00B05B00"/>
    <w:rsid w:val="00B06077"/>
    <w:rsid w:val="00B0680D"/>
    <w:rsid w:val="00B072DC"/>
    <w:rsid w:val="00B10A43"/>
    <w:rsid w:val="00B10FB5"/>
    <w:rsid w:val="00B1148F"/>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07"/>
    <w:rsid w:val="00B52A44"/>
    <w:rsid w:val="00B531EB"/>
    <w:rsid w:val="00B542E1"/>
    <w:rsid w:val="00B543C4"/>
    <w:rsid w:val="00B54560"/>
    <w:rsid w:val="00B548A1"/>
    <w:rsid w:val="00B54DEE"/>
    <w:rsid w:val="00B55290"/>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6B0"/>
    <w:rsid w:val="00B649CC"/>
    <w:rsid w:val="00B64AC2"/>
    <w:rsid w:val="00B64F42"/>
    <w:rsid w:val="00B652E5"/>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2797"/>
    <w:rsid w:val="00B7309F"/>
    <w:rsid w:val="00B73AE1"/>
    <w:rsid w:val="00B73B4F"/>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5F7"/>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53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315C"/>
    <w:rsid w:val="00BA4ED5"/>
    <w:rsid w:val="00BA58E7"/>
    <w:rsid w:val="00BA5B65"/>
    <w:rsid w:val="00BA5B6C"/>
    <w:rsid w:val="00BA63D4"/>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1D75"/>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583A"/>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59F"/>
    <w:rsid w:val="00C01BCA"/>
    <w:rsid w:val="00C023EF"/>
    <w:rsid w:val="00C02F28"/>
    <w:rsid w:val="00C03FCA"/>
    <w:rsid w:val="00C05C8F"/>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80"/>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4C2D"/>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00A"/>
    <w:rsid w:val="00C631B2"/>
    <w:rsid w:val="00C632AB"/>
    <w:rsid w:val="00C63AFE"/>
    <w:rsid w:val="00C63CA0"/>
    <w:rsid w:val="00C64497"/>
    <w:rsid w:val="00C648F9"/>
    <w:rsid w:val="00C64A4E"/>
    <w:rsid w:val="00C64DF6"/>
    <w:rsid w:val="00C659B5"/>
    <w:rsid w:val="00C65EF5"/>
    <w:rsid w:val="00C65F8D"/>
    <w:rsid w:val="00C66039"/>
    <w:rsid w:val="00C66842"/>
    <w:rsid w:val="00C675A2"/>
    <w:rsid w:val="00C67B2C"/>
    <w:rsid w:val="00C67C64"/>
    <w:rsid w:val="00C70493"/>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6C5E"/>
    <w:rsid w:val="00C87581"/>
    <w:rsid w:val="00C8777C"/>
    <w:rsid w:val="00C87B4E"/>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109"/>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1FB1"/>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78"/>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BC4"/>
    <w:rsid w:val="00D02C69"/>
    <w:rsid w:val="00D02D95"/>
    <w:rsid w:val="00D02F55"/>
    <w:rsid w:val="00D02FDD"/>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17C40"/>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0FE6"/>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6AB"/>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31D"/>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8A1"/>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8CD"/>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6EA"/>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6CBD"/>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2CB5"/>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5E5"/>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16A5"/>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5B0"/>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0B"/>
    <w:rsid w:val="00EC46FB"/>
    <w:rsid w:val="00EC488D"/>
    <w:rsid w:val="00EC49A0"/>
    <w:rsid w:val="00EC591E"/>
    <w:rsid w:val="00EC594C"/>
    <w:rsid w:val="00EC5F73"/>
    <w:rsid w:val="00EC6106"/>
    <w:rsid w:val="00EC61E0"/>
    <w:rsid w:val="00EC662D"/>
    <w:rsid w:val="00EC6CDA"/>
    <w:rsid w:val="00EC6E3B"/>
    <w:rsid w:val="00EC7B57"/>
    <w:rsid w:val="00EC7D96"/>
    <w:rsid w:val="00ED050D"/>
    <w:rsid w:val="00ED087A"/>
    <w:rsid w:val="00ED22E0"/>
    <w:rsid w:val="00ED2CC8"/>
    <w:rsid w:val="00ED326C"/>
    <w:rsid w:val="00ED33A1"/>
    <w:rsid w:val="00ED35FA"/>
    <w:rsid w:val="00ED3666"/>
    <w:rsid w:val="00ED3A45"/>
    <w:rsid w:val="00ED426C"/>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63A"/>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2B7"/>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479"/>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366E"/>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002"/>
    <w:rsid w:val="00F534F3"/>
    <w:rsid w:val="00F53AB5"/>
    <w:rsid w:val="00F53F40"/>
    <w:rsid w:val="00F542CE"/>
    <w:rsid w:val="00F549BC"/>
    <w:rsid w:val="00F54A26"/>
    <w:rsid w:val="00F555C1"/>
    <w:rsid w:val="00F555F1"/>
    <w:rsid w:val="00F565B0"/>
    <w:rsid w:val="00F57D76"/>
    <w:rsid w:val="00F600CB"/>
    <w:rsid w:val="00F601BF"/>
    <w:rsid w:val="00F602AC"/>
    <w:rsid w:val="00F60717"/>
    <w:rsid w:val="00F609A2"/>
    <w:rsid w:val="00F61065"/>
    <w:rsid w:val="00F6107F"/>
    <w:rsid w:val="00F625B2"/>
    <w:rsid w:val="00F628EA"/>
    <w:rsid w:val="00F62CF9"/>
    <w:rsid w:val="00F62F9F"/>
    <w:rsid w:val="00F636BD"/>
    <w:rsid w:val="00F6444D"/>
    <w:rsid w:val="00F64B49"/>
    <w:rsid w:val="00F64E5B"/>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847"/>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C56"/>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A3"/>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683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37C1"/>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615"/>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E84586F"/>
    <w:rsid w:val="191E3E51"/>
    <w:rsid w:val="20C17C81"/>
    <w:rsid w:val="2AD1A926"/>
    <w:rsid w:val="4DE1365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B106ECE2-00E3-4941-A336-0FCABE66C15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aliases w:val="Bulleted list"/>
    <w:basedOn w:val="Normal"/>
    <w:link w:val="ListParagraphChar"/>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character" w:customStyle="1" w:styleId="ListParagraphChar">
    <w:name w:val="List Paragraph Char"/>
    <w:aliases w:val="Bulleted list Char"/>
    <w:basedOn w:val="DefaultParagraphFont"/>
    <w:link w:val="ListParagraph"/>
    <w:uiPriority w:val="34"/>
    <w:rsid w:val="00DA26AB"/>
  </w:style>
  <w:style w:type="character" w:customStyle="1" w:styleId="normaltextrun">
    <w:name w:val="normaltextrun"/>
    <w:basedOn w:val="DefaultParagraphFont"/>
    <w:rsid w:val="00DA26AB"/>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273529">
      <w:bodyDiv w:val="1"/>
      <w:marLeft w:val="0"/>
      <w:marRight w:val="0"/>
      <w:marTop w:val="0"/>
      <w:marBottom w:val="0"/>
      <w:divBdr>
        <w:top w:val="none" w:sz="0" w:space="0" w:color="auto"/>
        <w:left w:val="none" w:sz="0" w:space="0" w:color="auto"/>
        <w:bottom w:val="none" w:sz="0" w:space="0" w:color="auto"/>
        <w:right w:val="none" w:sz="0" w:space="0" w:color="auto"/>
      </w:divBdr>
    </w:div>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51774639">
      <w:bodyDiv w:val="1"/>
      <w:marLeft w:val="0"/>
      <w:marRight w:val="0"/>
      <w:marTop w:val="0"/>
      <w:marBottom w:val="0"/>
      <w:divBdr>
        <w:top w:val="none" w:sz="0" w:space="0" w:color="auto"/>
        <w:left w:val="none" w:sz="0" w:space="0" w:color="auto"/>
        <w:bottom w:val="none" w:sz="0" w:space="0" w:color="auto"/>
        <w:right w:val="none" w:sz="0" w:space="0" w:color="auto"/>
      </w:divBdr>
    </w:div>
    <w:div w:id="62800555">
      <w:bodyDiv w:val="1"/>
      <w:marLeft w:val="0"/>
      <w:marRight w:val="0"/>
      <w:marTop w:val="0"/>
      <w:marBottom w:val="0"/>
      <w:divBdr>
        <w:top w:val="none" w:sz="0" w:space="0" w:color="auto"/>
        <w:left w:val="none" w:sz="0" w:space="0" w:color="auto"/>
        <w:bottom w:val="none" w:sz="0" w:space="0" w:color="auto"/>
        <w:right w:val="none" w:sz="0" w:space="0" w:color="auto"/>
      </w:divBdr>
    </w:div>
    <w:div w:id="125633653">
      <w:bodyDiv w:val="1"/>
      <w:marLeft w:val="0"/>
      <w:marRight w:val="0"/>
      <w:marTop w:val="0"/>
      <w:marBottom w:val="0"/>
      <w:divBdr>
        <w:top w:val="none" w:sz="0" w:space="0" w:color="auto"/>
        <w:left w:val="none" w:sz="0" w:space="0" w:color="auto"/>
        <w:bottom w:val="none" w:sz="0" w:space="0" w:color="auto"/>
        <w:right w:val="none" w:sz="0" w:space="0" w:color="auto"/>
      </w:divBdr>
    </w:div>
    <w:div w:id="129254327">
      <w:bodyDiv w:val="1"/>
      <w:marLeft w:val="0"/>
      <w:marRight w:val="0"/>
      <w:marTop w:val="0"/>
      <w:marBottom w:val="0"/>
      <w:divBdr>
        <w:top w:val="none" w:sz="0" w:space="0" w:color="auto"/>
        <w:left w:val="none" w:sz="0" w:space="0" w:color="auto"/>
        <w:bottom w:val="none" w:sz="0" w:space="0" w:color="auto"/>
        <w:right w:val="none" w:sz="0" w:space="0" w:color="auto"/>
      </w:divBdr>
      <w:divsChild>
        <w:div w:id="562718705">
          <w:marLeft w:val="0"/>
          <w:marRight w:val="0"/>
          <w:marTop w:val="0"/>
          <w:marBottom w:val="0"/>
          <w:divBdr>
            <w:top w:val="none" w:sz="0" w:space="0" w:color="auto"/>
            <w:left w:val="none" w:sz="0" w:space="0" w:color="auto"/>
            <w:bottom w:val="none" w:sz="0" w:space="0" w:color="auto"/>
            <w:right w:val="none" w:sz="0" w:space="0" w:color="auto"/>
          </w:divBdr>
        </w:div>
        <w:div w:id="478304886">
          <w:marLeft w:val="0"/>
          <w:marRight w:val="0"/>
          <w:marTop w:val="0"/>
          <w:marBottom w:val="0"/>
          <w:divBdr>
            <w:top w:val="none" w:sz="0" w:space="0" w:color="auto"/>
            <w:left w:val="none" w:sz="0" w:space="0" w:color="auto"/>
            <w:bottom w:val="none" w:sz="0" w:space="0" w:color="auto"/>
            <w:right w:val="none" w:sz="0" w:space="0" w:color="auto"/>
          </w:divBdr>
        </w:div>
      </w:divsChild>
    </w:div>
    <w:div w:id="143354552">
      <w:bodyDiv w:val="1"/>
      <w:marLeft w:val="0"/>
      <w:marRight w:val="0"/>
      <w:marTop w:val="0"/>
      <w:marBottom w:val="0"/>
      <w:divBdr>
        <w:top w:val="none" w:sz="0" w:space="0" w:color="auto"/>
        <w:left w:val="none" w:sz="0" w:space="0" w:color="auto"/>
        <w:bottom w:val="none" w:sz="0" w:space="0" w:color="auto"/>
        <w:right w:val="none" w:sz="0" w:space="0" w:color="auto"/>
      </w:divBdr>
    </w:div>
    <w:div w:id="149030388">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266624390">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324480515">
      <w:bodyDiv w:val="1"/>
      <w:marLeft w:val="0"/>
      <w:marRight w:val="0"/>
      <w:marTop w:val="0"/>
      <w:marBottom w:val="0"/>
      <w:divBdr>
        <w:top w:val="none" w:sz="0" w:space="0" w:color="auto"/>
        <w:left w:val="none" w:sz="0" w:space="0" w:color="auto"/>
        <w:bottom w:val="none" w:sz="0" w:space="0" w:color="auto"/>
        <w:right w:val="none" w:sz="0" w:space="0" w:color="auto"/>
      </w:divBdr>
      <w:divsChild>
        <w:div w:id="972369981">
          <w:marLeft w:val="0"/>
          <w:marRight w:val="0"/>
          <w:marTop w:val="0"/>
          <w:marBottom w:val="0"/>
          <w:divBdr>
            <w:top w:val="none" w:sz="0" w:space="0" w:color="auto"/>
            <w:left w:val="none" w:sz="0" w:space="0" w:color="auto"/>
            <w:bottom w:val="none" w:sz="0" w:space="0" w:color="auto"/>
            <w:right w:val="none" w:sz="0" w:space="0" w:color="auto"/>
          </w:divBdr>
        </w:div>
        <w:div w:id="661861233">
          <w:marLeft w:val="0"/>
          <w:marRight w:val="0"/>
          <w:marTop w:val="0"/>
          <w:marBottom w:val="0"/>
          <w:divBdr>
            <w:top w:val="none" w:sz="0" w:space="0" w:color="auto"/>
            <w:left w:val="none" w:sz="0" w:space="0" w:color="auto"/>
            <w:bottom w:val="none" w:sz="0" w:space="0" w:color="auto"/>
            <w:right w:val="none" w:sz="0" w:space="0" w:color="auto"/>
          </w:divBdr>
        </w:div>
      </w:divsChild>
    </w:div>
    <w:div w:id="351418911">
      <w:bodyDiv w:val="1"/>
      <w:marLeft w:val="0"/>
      <w:marRight w:val="0"/>
      <w:marTop w:val="0"/>
      <w:marBottom w:val="0"/>
      <w:divBdr>
        <w:top w:val="none" w:sz="0" w:space="0" w:color="auto"/>
        <w:left w:val="none" w:sz="0" w:space="0" w:color="auto"/>
        <w:bottom w:val="none" w:sz="0" w:space="0" w:color="auto"/>
        <w:right w:val="none" w:sz="0" w:space="0" w:color="auto"/>
      </w:divBdr>
    </w:div>
    <w:div w:id="354964736">
      <w:bodyDiv w:val="1"/>
      <w:marLeft w:val="0"/>
      <w:marRight w:val="0"/>
      <w:marTop w:val="0"/>
      <w:marBottom w:val="0"/>
      <w:divBdr>
        <w:top w:val="none" w:sz="0" w:space="0" w:color="auto"/>
        <w:left w:val="none" w:sz="0" w:space="0" w:color="auto"/>
        <w:bottom w:val="none" w:sz="0" w:space="0" w:color="auto"/>
        <w:right w:val="none" w:sz="0" w:space="0" w:color="auto"/>
      </w:divBdr>
      <w:divsChild>
        <w:div w:id="248662876">
          <w:marLeft w:val="418"/>
          <w:marRight w:val="0"/>
          <w:marTop w:val="0"/>
          <w:marBottom w:val="0"/>
          <w:divBdr>
            <w:top w:val="none" w:sz="0" w:space="0" w:color="auto"/>
            <w:left w:val="none" w:sz="0" w:space="0" w:color="auto"/>
            <w:bottom w:val="none" w:sz="0" w:space="0" w:color="auto"/>
            <w:right w:val="none" w:sz="0" w:space="0" w:color="auto"/>
          </w:divBdr>
        </w:div>
      </w:divsChild>
    </w:div>
    <w:div w:id="405419386">
      <w:bodyDiv w:val="1"/>
      <w:marLeft w:val="0"/>
      <w:marRight w:val="0"/>
      <w:marTop w:val="0"/>
      <w:marBottom w:val="0"/>
      <w:divBdr>
        <w:top w:val="none" w:sz="0" w:space="0" w:color="auto"/>
        <w:left w:val="none" w:sz="0" w:space="0" w:color="auto"/>
        <w:bottom w:val="none" w:sz="0" w:space="0" w:color="auto"/>
        <w:right w:val="none" w:sz="0" w:space="0" w:color="auto"/>
      </w:divBdr>
    </w:div>
    <w:div w:id="407121062">
      <w:bodyDiv w:val="1"/>
      <w:marLeft w:val="0"/>
      <w:marRight w:val="0"/>
      <w:marTop w:val="0"/>
      <w:marBottom w:val="0"/>
      <w:divBdr>
        <w:top w:val="none" w:sz="0" w:space="0" w:color="auto"/>
        <w:left w:val="none" w:sz="0" w:space="0" w:color="auto"/>
        <w:bottom w:val="none" w:sz="0" w:space="0" w:color="auto"/>
        <w:right w:val="none" w:sz="0" w:space="0" w:color="auto"/>
      </w:divBdr>
    </w:div>
    <w:div w:id="423381572">
      <w:bodyDiv w:val="1"/>
      <w:marLeft w:val="0"/>
      <w:marRight w:val="0"/>
      <w:marTop w:val="0"/>
      <w:marBottom w:val="0"/>
      <w:divBdr>
        <w:top w:val="none" w:sz="0" w:space="0" w:color="auto"/>
        <w:left w:val="none" w:sz="0" w:space="0" w:color="auto"/>
        <w:bottom w:val="none" w:sz="0" w:space="0" w:color="auto"/>
        <w:right w:val="none" w:sz="0" w:space="0" w:color="auto"/>
      </w:divBdr>
      <w:divsChild>
        <w:div w:id="1667780719">
          <w:marLeft w:val="0"/>
          <w:marRight w:val="0"/>
          <w:marTop w:val="0"/>
          <w:marBottom w:val="0"/>
          <w:divBdr>
            <w:top w:val="none" w:sz="0" w:space="0" w:color="auto"/>
            <w:left w:val="none" w:sz="0" w:space="0" w:color="auto"/>
            <w:bottom w:val="none" w:sz="0" w:space="0" w:color="auto"/>
            <w:right w:val="none" w:sz="0" w:space="0" w:color="auto"/>
          </w:divBdr>
        </w:div>
        <w:div w:id="1568690569">
          <w:marLeft w:val="0"/>
          <w:marRight w:val="0"/>
          <w:marTop w:val="0"/>
          <w:marBottom w:val="0"/>
          <w:divBdr>
            <w:top w:val="none" w:sz="0" w:space="0" w:color="auto"/>
            <w:left w:val="none" w:sz="0" w:space="0" w:color="auto"/>
            <w:bottom w:val="none" w:sz="0" w:space="0" w:color="auto"/>
            <w:right w:val="none" w:sz="0" w:space="0" w:color="auto"/>
          </w:divBdr>
        </w:div>
      </w:divsChild>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455680796">
      <w:bodyDiv w:val="1"/>
      <w:marLeft w:val="0"/>
      <w:marRight w:val="0"/>
      <w:marTop w:val="0"/>
      <w:marBottom w:val="0"/>
      <w:divBdr>
        <w:top w:val="none" w:sz="0" w:space="0" w:color="auto"/>
        <w:left w:val="none" w:sz="0" w:space="0" w:color="auto"/>
        <w:bottom w:val="none" w:sz="0" w:space="0" w:color="auto"/>
        <w:right w:val="none" w:sz="0" w:space="0" w:color="auto"/>
      </w:divBdr>
    </w:div>
    <w:div w:id="661355572">
      <w:bodyDiv w:val="1"/>
      <w:marLeft w:val="0"/>
      <w:marRight w:val="0"/>
      <w:marTop w:val="0"/>
      <w:marBottom w:val="0"/>
      <w:divBdr>
        <w:top w:val="none" w:sz="0" w:space="0" w:color="auto"/>
        <w:left w:val="none" w:sz="0" w:space="0" w:color="auto"/>
        <w:bottom w:val="none" w:sz="0" w:space="0" w:color="auto"/>
        <w:right w:val="none" w:sz="0" w:space="0" w:color="auto"/>
      </w:divBdr>
    </w:div>
    <w:div w:id="770005821">
      <w:bodyDiv w:val="1"/>
      <w:marLeft w:val="0"/>
      <w:marRight w:val="0"/>
      <w:marTop w:val="0"/>
      <w:marBottom w:val="0"/>
      <w:divBdr>
        <w:top w:val="none" w:sz="0" w:space="0" w:color="auto"/>
        <w:left w:val="none" w:sz="0" w:space="0" w:color="auto"/>
        <w:bottom w:val="none" w:sz="0" w:space="0" w:color="auto"/>
        <w:right w:val="none" w:sz="0" w:space="0" w:color="auto"/>
      </w:divBdr>
      <w:divsChild>
        <w:div w:id="1177042276">
          <w:marLeft w:val="0"/>
          <w:marRight w:val="0"/>
          <w:marTop w:val="0"/>
          <w:marBottom w:val="0"/>
          <w:divBdr>
            <w:top w:val="none" w:sz="0" w:space="0" w:color="auto"/>
            <w:left w:val="none" w:sz="0" w:space="0" w:color="auto"/>
            <w:bottom w:val="none" w:sz="0" w:space="0" w:color="auto"/>
            <w:right w:val="none" w:sz="0" w:space="0" w:color="auto"/>
          </w:divBdr>
        </w:div>
        <w:div w:id="1023290923">
          <w:marLeft w:val="0"/>
          <w:marRight w:val="0"/>
          <w:marTop w:val="0"/>
          <w:marBottom w:val="0"/>
          <w:divBdr>
            <w:top w:val="none" w:sz="0" w:space="0" w:color="auto"/>
            <w:left w:val="none" w:sz="0" w:space="0" w:color="auto"/>
            <w:bottom w:val="none" w:sz="0" w:space="0" w:color="auto"/>
            <w:right w:val="none" w:sz="0" w:space="0" w:color="auto"/>
          </w:divBdr>
        </w:div>
      </w:divsChild>
    </w:div>
    <w:div w:id="845755680">
      <w:bodyDiv w:val="1"/>
      <w:marLeft w:val="0"/>
      <w:marRight w:val="0"/>
      <w:marTop w:val="0"/>
      <w:marBottom w:val="0"/>
      <w:divBdr>
        <w:top w:val="none" w:sz="0" w:space="0" w:color="auto"/>
        <w:left w:val="none" w:sz="0" w:space="0" w:color="auto"/>
        <w:bottom w:val="none" w:sz="0" w:space="0" w:color="auto"/>
        <w:right w:val="none" w:sz="0" w:space="0" w:color="auto"/>
      </w:divBdr>
    </w:div>
    <w:div w:id="862665814">
      <w:bodyDiv w:val="1"/>
      <w:marLeft w:val="0"/>
      <w:marRight w:val="0"/>
      <w:marTop w:val="0"/>
      <w:marBottom w:val="0"/>
      <w:divBdr>
        <w:top w:val="none" w:sz="0" w:space="0" w:color="auto"/>
        <w:left w:val="none" w:sz="0" w:space="0" w:color="auto"/>
        <w:bottom w:val="none" w:sz="0" w:space="0" w:color="auto"/>
        <w:right w:val="none" w:sz="0" w:space="0" w:color="auto"/>
      </w:divBdr>
    </w:div>
    <w:div w:id="866060561">
      <w:bodyDiv w:val="1"/>
      <w:marLeft w:val="0"/>
      <w:marRight w:val="0"/>
      <w:marTop w:val="0"/>
      <w:marBottom w:val="0"/>
      <w:divBdr>
        <w:top w:val="none" w:sz="0" w:space="0" w:color="auto"/>
        <w:left w:val="none" w:sz="0" w:space="0" w:color="auto"/>
        <w:bottom w:val="none" w:sz="0" w:space="0" w:color="auto"/>
        <w:right w:val="none" w:sz="0" w:space="0" w:color="auto"/>
      </w:divBdr>
    </w:div>
    <w:div w:id="905845530">
      <w:bodyDiv w:val="1"/>
      <w:marLeft w:val="0"/>
      <w:marRight w:val="0"/>
      <w:marTop w:val="0"/>
      <w:marBottom w:val="0"/>
      <w:divBdr>
        <w:top w:val="none" w:sz="0" w:space="0" w:color="auto"/>
        <w:left w:val="none" w:sz="0" w:space="0" w:color="auto"/>
        <w:bottom w:val="none" w:sz="0" w:space="0" w:color="auto"/>
        <w:right w:val="none" w:sz="0" w:space="0" w:color="auto"/>
      </w:divBdr>
    </w:div>
    <w:div w:id="928003399">
      <w:bodyDiv w:val="1"/>
      <w:marLeft w:val="0"/>
      <w:marRight w:val="0"/>
      <w:marTop w:val="0"/>
      <w:marBottom w:val="0"/>
      <w:divBdr>
        <w:top w:val="none" w:sz="0" w:space="0" w:color="auto"/>
        <w:left w:val="none" w:sz="0" w:space="0" w:color="auto"/>
        <w:bottom w:val="none" w:sz="0" w:space="0" w:color="auto"/>
        <w:right w:val="none" w:sz="0" w:space="0" w:color="auto"/>
      </w:divBdr>
    </w:div>
    <w:div w:id="947271035">
      <w:bodyDiv w:val="1"/>
      <w:marLeft w:val="0"/>
      <w:marRight w:val="0"/>
      <w:marTop w:val="0"/>
      <w:marBottom w:val="0"/>
      <w:divBdr>
        <w:top w:val="none" w:sz="0" w:space="0" w:color="auto"/>
        <w:left w:val="none" w:sz="0" w:space="0" w:color="auto"/>
        <w:bottom w:val="none" w:sz="0" w:space="0" w:color="auto"/>
        <w:right w:val="none" w:sz="0" w:space="0" w:color="auto"/>
      </w:divBdr>
    </w:div>
    <w:div w:id="1124467283">
      <w:bodyDiv w:val="1"/>
      <w:marLeft w:val="0"/>
      <w:marRight w:val="0"/>
      <w:marTop w:val="0"/>
      <w:marBottom w:val="0"/>
      <w:divBdr>
        <w:top w:val="none" w:sz="0" w:space="0" w:color="auto"/>
        <w:left w:val="none" w:sz="0" w:space="0" w:color="auto"/>
        <w:bottom w:val="none" w:sz="0" w:space="0" w:color="auto"/>
        <w:right w:val="none" w:sz="0" w:space="0" w:color="auto"/>
      </w:divBdr>
    </w:div>
    <w:div w:id="1147697859">
      <w:bodyDiv w:val="1"/>
      <w:marLeft w:val="0"/>
      <w:marRight w:val="0"/>
      <w:marTop w:val="0"/>
      <w:marBottom w:val="0"/>
      <w:divBdr>
        <w:top w:val="none" w:sz="0" w:space="0" w:color="auto"/>
        <w:left w:val="none" w:sz="0" w:space="0" w:color="auto"/>
        <w:bottom w:val="none" w:sz="0" w:space="0" w:color="auto"/>
        <w:right w:val="none" w:sz="0" w:space="0" w:color="auto"/>
      </w:divBdr>
      <w:divsChild>
        <w:div w:id="1674869329">
          <w:marLeft w:val="0"/>
          <w:marRight w:val="0"/>
          <w:marTop w:val="0"/>
          <w:marBottom w:val="0"/>
          <w:divBdr>
            <w:top w:val="none" w:sz="0" w:space="0" w:color="auto"/>
            <w:left w:val="none" w:sz="0" w:space="0" w:color="auto"/>
            <w:bottom w:val="none" w:sz="0" w:space="0" w:color="auto"/>
            <w:right w:val="none" w:sz="0" w:space="0" w:color="auto"/>
          </w:divBdr>
        </w:div>
        <w:div w:id="834734155">
          <w:marLeft w:val="0"/>
          <w:marRight w:val="0"/>
          <w:marTop w:val="0"/>
          <w:marBottom w:val="0"/>
          <w:divBdr>
            <w:top w:val="none" w:sz="0" w:space="0" w:color="auto"/>
            <w:left w:val="none" w:sz="0" w:space="0" w:color="auto"/>
            <w:bottom w:val="none" w:sz="0" w:space="0" w:color="auto"/>
            <w:right w:val="none" w:sz="0" w:space="0" w:color="auto"/>
          </w:divBdr>
        </w:div>
        <w:div w:id="604922876">
          <w:marLeft w:val="0"/>
          <w:marRight w:val="0"/>
          <w:marTop w:val="0"/>
          <w:marBottom w:val="0"/>
          <w:divBdr>
            <w:top w:val="none" w:sz="0" w:space="0" w:color="auto"/>
            <w:left w:val="none" w:sz="0" w:space="0" w:color="auto"/>
            <w:bottom w:val="none" w:sz="0" w:space="0" w:color="auto"/>
            <w:right w:val="none" w:sz="0" w:space="0" w:color="auto"/>
          </w:divBdr>
        </w:div>
        <w:div w:id="1552577951">
          <w:marLeft w:val="0"/>
          <w:marRight w:val="0"/>
          <w:marTop w:val="0"/>
          <w:marBottom w:val="0"/>
          <w:divBdr>
            <w:top w:val="none" w:sz="0" w:space="0" w:color="auto"/>
            <w:left w:val="none" w:sz="0" w:space="0" w:color="auto"/>
            <w:bottom w:val="none" w:sz="0" w:space="0" w:color="auto"/>
            <w:right w:val="none" w:sz="0" w:space="0" w:color="auto"/>
          </w:divBdr>
        </w:div>
        <w:div w:id="55902913">
          <w:marLeft w:val="0"/>
          <w:marRight w:val="0"/>
          <w:marTop w:val="0"/>
          <w:marBottom w:val="0"/>
          <w:divBdr>
            <w:top w:val="none" w:sz="0" w:space="0" w:color="auto"/>
            <w:left w:val="none" w:sz="0" w:space="0" w:color="auto"/>
            <w:bottom w:val="none" w:sz="0" w:space="0" w:color="auto"/>
            <w:right w:val="none" w:sz="0" w:space="0" w:color="auto"/>
          </w:divBdr>
        </w:div>
        <w:div w:id="196285731">
          <w:marLeft w:val="0"/>
          <w:marRight w:val="0"/>
          <w:marTop w:val="0"/>
          <w:marBottom w:val="0"/>
          <w:divBdr>
            <w:top w:val="none" w:sz="0" w:space="0" w:color="auto"/>
            <w:left w:val="none" w:sz="0" w:space="0" w:color="auto"/>
            <w:bottom w:val="none" w:sz="0" w:space="0" w:color="auto"/>
            <w:right w:val="none" w:sz="0" w:space="0" w:color="auto"/>
          </w:divBdr>
        </w:div>
        <w:div w:id="316349140">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242058486">
      <w:bodyDiv w:val="1"/>
      <w:marLeft w:val="0"/>
      <w:marRight w:val="0"/>
      <w:marTop w:val="0"/>
      <w:marBottom w:val="0"/>
      <w:divBdr>
        <w:top w:val="none" w:sz="0" w:space="0" w:color="auto"/>
        <w:left w:val="none" w:sz="0" w:space="0" w:color="auto"/>
        <w:bottom w:val="none" w:sz="0" w:space="0" w:color="auto"/>
        <w:right w:val="none" w:sz="0" w:space="0" w:color="auto"/>
      </w:divBdr>
    </w:div>
    <w:div w:id="1267809613">
      <w:bodyDiv w:val="1"/>
      <w:marLeft w:val="0"/>
      <w:marRight w:val="0"/>
      <w:marTop w:val="0"/>
      <w:marBottom w:val="0"/>
      <w:divBdr>
        <w:top w:val="none" w:sz="0" w:space="0" w:color="auto"/>
        <w:left w:val="none" w:sz="0" w:space="0" w:color="auto"/>
        <w:bottom w:val="none" w:sz="0" w:space="0" w:color="auto"/>
        <w:right w:val="none" w:sz="0" w:space="0" w:color="auto"/>
      </w:divBdr>
    </w:div>
    <w:div w:id="1435632532">
      <w:bodyDiv w:val="1"/>
      <w:marLeft w:val="0"/>
      <w:marRight w:val="0"/>
      <w:marTop w:val="0"/>
      <w:marBottom w:val="0"/>
      <w:divBdr>
        <w:top w:val="none" w:sz="0" w:space="0" w:color="auto"/>
        <w:left w:val="none" w:sz="0" w:space="0" w:color="auto"/>
        <w:bottom w:val="none" w:sz="0" w:space="0" w:color="auto"/>
        <w:right w:val="none" w:sz="0" w:space="0" w:color="auto"/>
      </w:divBdr>
    </w:div>
    <w:div w:id="1469977457">
      <w:bodyDiv w:val="1"/>
      <w:marLeft w:val="0"/>
      <w:marRight w:val="0"/>
      <w:marTop w:val="0"/>
      <w:marBottom w:val="0"/>
      <w:divBdr>
        <w:top w:val="none" w:sz="0" w:space="0" w:color="auto"/>
        <w:left w:val="none" w:sz="0" w:space="0" w:color="auto"/>
        <w:bottom w:val="none" w:sz="0" w:space="0" w:color="auto"/>
        <w:right w:val="none" w:sz="0" w:space="0" w:color="auto"/>
      </w:divBdr>
    </w:div>
    <w:div w:id="1483159448">
      <w:bodyDiv w:val="1"/>
      <w:marLeft w:val="0"/>
      <w:marRight w:val="0"/>
      <w:marTop w:val="0"/>
      <w:marBottom w:val="0"/>
      <w:divBdr>
        <w:top w:val="none" w:sz="0" w:space="0" w:color="auto"/>
        <w:left w:val="none" w:sz="0" w:space="0" w:color="auto"/>
        <w:bottom w:val="none" w:sz="0" w:space="0" w:color="auto"/>
        <w:right w:val="none" w:sz="0" w:space="0" w:color="auto"/>
      </w:divBdr>
      <w:divsChild>
        <w:div w:id="813567635">
          <w:marLeft w:val="0"/>
          <w:marRight w:val="0"/>
          <w:marTop w:val="0"/>
          <w:marBottom w:val="0"/>
          <w:divBdr>
            <w:top w:val="none" w:sz="0" w:space="0" w:color="auto"/>
            <w:left w:val="none" w:sz="0" w:space="0" w:color="auto"/>
            <w:bottom w:val="none" w:sz="0" w:space="0" w:color="auto"/>
            <w:right w:val="none" w:sz="0" w:space="0" w:color="auto"/>
          </w:divBdr>
        </w:div>
        <w:div w:id="688725056">
          <w:marLeft w:val="0"/>
          <w:marRight w:val="0"/>
          <w:marTop w:val="0"/>
          <w:marBottom w:val="0"/>
          <w:divBdr>
            <w:top w:val="none" w:sz="0" w:space="0" w:color="auto"/>
            <w:left w:val="none" w:sz="0" w:space="0" w:color="auto"/>
            <w:bottom w:val="none" w:sz="0" w:space="0" w:color="auto"/>
            <w:right w:val="none" w:sz="0" w:space="0" w:color="auto"/>
          </w:divBdr>
        </w:div>
      </w:divsChild>
    </w:div>
    <w:div w:id="1486312433">
      <w:bodyDiv w:val="1"/>
      <w:marLeft w:val="0"/>
      <w:marRight w:val="0"/>
      <w:marTop w:val="0"/>
      <w:marBottom w:val="0"/>
      <w:divBdr>
        <w:top w:val="none" w:sz="0" w:space="0" w:color="auto"/>
        <w:left w:val="none" w:sz="0" w:space="0" w:color="auto"/>
        <w:bottom w:val="none" w:sz="0" w:space="0" w:color="auto"/>
        <w:right w:val="none" w:sz="0" w:space="0" w:color="auto"/>
      </w:divBdr>
      <w:divsChild>
        <w:div w:id="1622683158">
          <w:marLeft w:val="0"/>
          <w:marRight w:val="0"/>
          <w:marTop w:val="0"/>
          <w:marBottom w:val="0"/>
          <w:divBdr>
            <w:top w:val="none" w:sz="0" w:space="0" w:color="auto"/>
            <w:left w:val="none" w:sz="0" w:space="0" w:color="auto"/>
            <w:bottom w:val="none" w:sz="0" w:space="0" w:color="auto"/>
            <w:right w:val="none" w:sz="0" w:space="0" w:color="auto"/>
          </w:divBdr>
        </w:div>
        <w:div w:id="469782519">
          <w:marLeft w:val="0"/>
          <w:marRight w:val="0"/>
          <w:marTop w:val="0"/>
          <w:marBottom w:val="0"/>
          <w:divBdr>
            <w:top w:val="none" w:sz="0" w:space="0" w:color="auto"/>
            <w:left w:val="none" w:sz="0" w:space="0" w:color="auto"/>
            <w:bottom w:val="none" w:sz="0" w:space="0" w:color="auto"/>
            <w:right w:val="none" w:sz="0" w:space="0" w:color="auto"/>
          </w:divBdr>
        </w:div>
      </w:divsChild>
    </w:div>
    <w:div w:id="1545797730">
      <w:bodyDiv w:val="1"/>
      <w:marLeft w:val="0"/>
      <w:marRight w:val="0"/>
      <w:marTop w:val="0"/>
      <w:marBottom w:val="0"/>
      <w:divBdr>
        <w:top w:val="none" w:sz="0" w:space="0" w:color="auto"/>
        <w:left w:val="none" w:sz="0" w:space="0" w:color="auto"/>
        <w:bottom w:val="none" w:sz="0" w:space="0" w:color="auto"/>
        <w:right w:val="none" w:sz="0" w:space="0" w:color="auto"/>
      </w:divBdr>
    </w:div>
    <w:div w:id="1619951322">
      <w:bodyDiv w:val="1"/>
      <w:marLeft w:val="0"/>
      <w:marRight w:val="0"/>
      <w:marTop w:val="0"/>
      <w:marBottom w:val="0"/>
      <w:divBdr>
        <w:top w:val="none" w:sz="0" w:space="0" w:color="auto"/>
        <w:left w:val="none" w:sz="0" w:space="0" w:color="auto"/>
        <w:bottom w:val="none" w:sz="0" w:space="0" w:color="auto"/>
        <w:right w:val="none" w:sz="0" w:space="0" w:color="auto"/>
      </w:divBdr>
    </w:div>
    <w:div w:id="1659577393">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747606894">
      <w:bodyDiv w:val="1"/>
      <w:marLeft w:val="0"/>
      <w:marRight w:val="0"/>
      <w:marTop w:val="0"/>
      <w:marBottom w:val="0"/>
      <w:divBdr>
        <w:top w:val="none" w:sz="0" w:space="0" w:color="auto"/>
        <w:left w:val="none" w:sz="0" w:space="0" w:color="auto"/>
        <w:bottom w:val="none" w:sz="0" w:space="0" w:color="auto"/>
        <w:right w:val="none" w:sz="0" w:space="0" w:color="auto"/>
      </w:divBdr>
      <w:divsChild>
        <w:div w:id="1883009213">
          <w:marLeft w:val="0"/>
          <w:marRight w:val="0"/>
          <w:marTop w:val="0"/>
          <w:marBottom w:val="0"/>
          <w:divBdr>
            <w:top w:val="none" w:sz="0" w:space="0" w:color="auto"/>
            <w:left w:val="none" w:sz="0" w:space="0" w:color="auto"/>
            <w:bottom w:val="none" w:sz="0" w:space="0" w:color="auto"/>
            <w:right w:val="none" w:sz="0" w:space="0" w:color="auto"/>
          </w:divBdr>
        </w:div>
        <w:div w:id="738789251">
          <w:marLeft w:val="0"/>
          <w:marRight w:val="0"/>
          <w:marTop w:val="0"/>
          <w:marBottom w:val="0"/>
          <w:divBdr>
            <w:top w:val="none" w:sz="0" w:space="0" w:color="auto"/>
            <w:left w:val="none" w:sz="0" w:space="0" w:color="auto"/>
            <w:bottom w:val="none" w:sz="0" w:space="0" w:color="auto"/>
            <w:right w:val="none" w:sz="0" w:space="0" w:color="auto"/>
          </w:divBdr>
        </w:div>
        <w:div w:id="780343643">
          <w:marLeft w:val="0"/>
          <w:marRight w:val="0"/>
          <w:marTop w:val="0"/>
          <w:marBottom w:val="0"/>
          <w:divBdr>
            <w:top w:val="none" w:sz="0" w:space="0" w:color="auto"/>
            <w:left w:val="none" w:sz="0" w:space="0" w:color="auto"/>
            <w:bottom w:val="none" w:sz="0" w:space="0" w:color="auto"/>
            <w:right w:val="none" w:sz="0" w:space="0" w:color="auto"/>
          </w:divBdr>
        </w:div>
        <w:div w:id="959260894">
          <w:marLeft w:val="0"/>
          <w:marRight w:val="0"/>
          <w:marTop w:val="0"/>
          <w:marBottom w:val="0"/>
          <w:divBdr>
            <w:top w:val="none" w:sz="0" w:space="0" w:color="auto"/>
            <w:left w:val="none" w:sz="0" w:space="0" w:color="auto"/>
            <w:bottom w:val="none" w:sz="0" w:space="0" w:color="auto"/>
            <w:right w:val="none" w:sz="0" w:space="0" w:color="auto"/>
          </w:divBdr>
        </w:div>
        <w:div w:id="1668241002">
          <w:marLeft w:val="0"/>
          <w:marRight w:val="0"/>
          <w:marTop w:val="0"/>
          <w:marBottom w:val="0"/>
          <w:divBdr>
            <w:top w:val="none" w:sz="0" w:space="0" w:color="auto"/>
            <w:left w:val="none" w:sz="0" w:space="0" w:color="auto"/>
            <w:bottom w:val="none" w:sz="0" w:space="0" w:color="auto"/>
            <w:right w:val="none" w:sz="0" w:space="0" w:color="auto"/>
          </w:divBdr>
        </w:div>
        <w:div w:id="2118910011">
          <w:marLeft w:val="0"/>
          <w:marRight w:val="0"/>
          <w:marTop w:val="0"/>
          <w:marBottom w:val="0"/>
          <w:divBdr>
            <w:top w:val="none" w:sz="0" w:space="0" w:color="auto"/>
            <w:left w:val="none" w:sz="0" w:space="0" w:color="auto"/>
            <w:bottom w:val="none" w:sz="0" w:space="0" w:color="auto"/>
            <w:right w:val="none" w:sz="0" w:space="0" w:color="auto"/>
          </w:divBdr>
        </w:div>
        <w:div w:id="1546143627">
          <w:marLeft w:val="0"/>
          <w:marRight w:val="0"/>
          <w:marTop w:val="0"/>
          <w:marBottom w:val="0"/>
          <w:divBdr>
            <w:top w:val="none" w:sz="0" w:space="0" w:color="auto"/>
            <w:left w:val="none" w:sz="0" w:space="0" w:color="auto"/>
            <w:bottom w:val="none" w:sz="0" w:space="0" w:color="auto"/>
            <w:right w:val="none" w:sz="0" w:space="0" w:color="auto"/>
          </w:divBdr>
        </w:div>
      </w:divsChild>
    </w:div>
    <w:div w:id="1781684273">
      <w:bodyDiv w:val="1"/>
      <w:marLeft w:val="0"/>
      <w:marRight w:val="0"/>
      <w:marTop w:val="0"/>
      <w:marBottom w:val="0"/>
      <w:divBdr>
        <w:top w:val="none" w:sz="0" w:space="0" w:color="auto"/>
        <w:left w:val="none" w:sz="0" w:space="0" w:color="auto"/>
        <w:bottom w:val="none" w:sz="0" w:space="0" w:color="auto"/>
        <w:right w:val="none" w:sz="0" w:space="0" w:color="auto"/>
      </w:divBdr>
    </w:div>
    <w:div w:id="1819760194">
      <w:bodyDiv w:val="1"/>
      <w:marLeft w:val="0"/>
      <w:marRight w:val="0"/>
      <w:marTop w:val="0"/>
      <w:marBottom w:val="0"/>
      <w:divBdr>
        <w:top w:val="none" w:sz="0" w:space="0" w:color="auto"/>
        <w:left w:val="none" w:sz="0" w:space="0" w:color="auto"/>
        <w:bottom w:val="none" w:sz="0" w:space="0" w:color="auto"/>
        <w:right w:val="none" w:sz="0" w:space="0" w:color="auto"/>
      </w:divBdr>
    </w:div>
    <w:div w:id="1822622057">
      <w:bodyDiv w:val="1"/>
      <w:marLeft w:val="0"/>
      <w:marRight w:val="0"/>
      <w:marTop w:val="0"/>
      <w:marBottom w:val="0"/>
      <w:divBdr>
        <w:top w:val="none" w:sz="0" w:space="0" w:color="auto"/>
        <w:left w:val="none" w:sz="0" w:space="0" w:color="auto"/>
        <w:bottom w:val="none" w:sz="0" w:space="0" w:color="auto"/>
        <w:right w:val="none" w:sz="0" w:space="0" w:color="auto"/>
      </w:divBdr>
    </w:div>
    <w:div w:id="1835946473">
      <w:bodyDiv w:val="1"/>
      <w:marLeft w:val="0"/>
      <w:marRight w:val="0"/>
      <w:marTop w:val="0"/>
      <w:marBottom w:val="0"/>
      <w:divBdr>
        <w:top w:val="none" w:sz="0" w:space="0" w:color="auto"/>
        <w:left w:val="none" w:sz="0" w:space="0" w:color="auto"/>
        <w:bottom w:val="none" w:sz="0" w:space="0" w:color="auto"/>
        <w:right w:val="none" w:sz="0" w:space="0" w:color="auto"/>
      </w:divBdr>
    </w:div>
    <w:div w:id="1885369399">
      <w:bodyDiv w:val="1"/>
      <w:marLeft w:val="0"/>
      <w:marRight w:val="0"/>
      <w:marTop w:val="0"/>
      <w:marBottom w:val="0"/>
      <w:divBdr>
        <w:top w:val="none" w:sz="0" w:space="0" w:color="auto"/>
        <w:left w:val="none" w:sz="0" w:space="0" w:color="auto"/>
        <w:bottom w:val="none" w:sz="0" w:space="0" w:color="auto"/>
        <w:right w:val="none" w:sz="0" w:space="0" w:color="auto"/>
      </w:divBdr>
      <w:divsChild>
        <w:div w:id="434254714">
          <w:marLeft w:val="547"/>
          <w:marRight w:val="0"/>
          <w:marTop w:val="0"/>
          <w:marBottom w:val="0"/>
          <w:divBdr>
            <w:top w:val="none" w:sz="0" w:space="0" w:color="auto"/>
            <w:left w:val="none" w:sz="0" w:space="0" w:color="auto"/>
            <w:bottom w:val="none" w:sz="0" w:space="0" w:color="auto"/>
            <w:right w:val="none" w:sz="0" w:space="0" w:color="auto"/>
          </w:divBdr>
        </w:div>
      </w:divsChild>
    </w:div>
    <w:div w:id="1971789906">
      <w:bodyDiv w:val="1"/>
      <w:marLeft w:val="0"/>
      <w:marRight w:val="0"/>
      <w:marTop w:val="0"/>
      <w:marBottom w:val="0"/>
      <w:divBdr>
        <w:top w:val="none" w:sz="0" w:space="0" w:color="auto"/>
        <w:left w:val="none" w:sz="0" w:space="0" w:color="auto"/>
        <w:bottom w:val="none" w:sz="0" w:space="0" w:color="auto"/>
        <w:right w:val="none" w:sz="0" w:space="0" w:color="auto"/>
      </w:divBdr>
    </w:div>
    <w:div w:id="2014137436">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footer" Target="footer1.xml"/><Relationship Id="rId21" Type="http://schemas.openxmlformats.org/officeDocument/2006/relationships/image" Target="media/image8.png"/><Relationship Id="rId34" Type="http://schemas.openxmlformats.org/officeDocument/2006/relationships/hyperlink" Target="mailto:customer.service@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eader" Target="header1.xml"/><Relationship Id="rId33" Type="http://schemas.openxmlformats.org/officeDocument/2006/relationships/hyperlink" Target="mailto:aboriginal.employment@deeca.vic.gov.au" TargetMode="Externa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image" Target="media/image10.pn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file:///C:\Users\fionadurante\Downloads\deeca.vic.gov.au" TargetMode="External"/><Relationship Id="rId32" Type="http://schemas.openxmlformats.org/officeDocument/2006/relationships/hyperlink" Target="https://careers.vic.gov.au/victorian-public-sector/public-sector-values-integrity" TargetMode="External"/><Relationship Id="rId37"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hyperlink" Target="file:///C:\Users\fionadurante\Downloads\deeca.vic.gov.au" TargetMode="External"/><Relationship Id="rId28" Type="http://schemas.openxmlformats.org/officeDocument/2006/relationships/footer" Target="footer3.xml"/><Relationship Id="rId36"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http://www.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footer" Target="footer2.xml"/><Relationship Id="rId30" Type="http://schemas.openxmlformats.org/officeDocument/2006/relationships/image" Target="media/image11.png"/><Relationship Id="rId35" Type="http://schemas.openxmlformats.org/officeDocument/2006/relationships/header" Target="header2.xm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C759C"/>
    <w:rsid w:val="000D4A8E"/>
    <w:rsid w:val="0010073F"/>
    <w:rsid w:val="0017650F"/>
    <w:rsid w:val="001E02F5"/>
    <w:rsid w:val="0028255A"/>
    <w:rsid w:val="00316DA5"/>
    <w:rsid w:val="00387A9C"/>
    <w:rsid w:val="00584F41"/>
    <w:rsid w:val="00730C85"/>
    <w:rsid w:val="00760A8F"/>
    <w:rsid w:val="007E5EF3"/>
    <w:rsid w:val="008669A1"/>
    <w:rsid w:val="009D011E"/>
    <w:rsid w:val="00A109B5"/>
    <w:rsid w:val="00A516F9"/>
    <w:rsid w:val="00B874C9"/>
    <w:rsid w:val="00C44C2D"/>
    <w:rsid w:val="00C95109"/>
    <w:rsid w:val="00CA4DA5"/>
    <w:rsid w:val="00D458E8"/>
    <w:rsid w:val="00D83E5E"/>
    <w:rsid w:val="00E115AD"/>
    <w:rsid w:val="00E51ECD"/>
    <w:rsid w:val="00E575E5"/>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Template" ma:contentTypeID="0x0101004A14958F60291A4198FFBC354394E03D0300B0DB5EAF7E13BA4C877B865C5EA5ACD8" ma:contentTypeVersion="25" ma:contentTypeDescription="" ma:contentTypeScope="" ma:versionID="1713a043aee4c7bfd83c7b5c180f7c0d">
  <xsd:schema xmlns:xsd="http://www.w3.org/2001/XMLSchema" xmlns:xs="http://www.w3.org/2001/XMLSchema" xmlns:p="http://schemas.microsoft.com/office/2006/metadata/properties" xmlns:ns2="59d12b91-b74f-4b49-b03f-48db312c8174" xmlns:ns3="9fd47c19-1c4a-4d7d-b342-c10cef269344" xmlns:ns4="5f4f3df2-3c6c-4b20-bbe6-23860e366fa2" xmlns:ns5="http://schemas.microsoft.com/sharepoint/v4" targetNamespace="http://schemas.microsoft.com/office/2006/metadata/properties" ma:root="true" ma:fieldsID="4781b4a573c16acb833b87a01a0a67ab" ns2:_="" ns3:_="" ns4:_="" ns5:_="">
    <xsd:import namespace="59d12b91-b74f-4b49-b03f-48db312c8174"/>
    <xsd:import namespace="9fd47c19-1c4a-4d7d-b342-c10cef269344"/>
    <xsd:import namespace="5f4f3df2-3c6c-4b20-bbe6-23860e366fa2"/>
    <xsd:import namespace="http://schemas.microsoft.com/sharepoint/v4"/>
    <xsd:element name="properties">
      <xsd:complexType>
        <xsd:sequence>
          <xsd:element name="documentManagement">
            <xsd:complexType>
              <xsd:all>
                <xsd:element ref="ns2:Description"/>
                <xsd:element ref="ns2:Category" minOccurs="0"/>
                <xsd:element ref="ns2:f4846465a873416ea15d13b313100837" minOccurs="0"/>
                <xsd:element ref="ns3:TaxCatchAll" minOccurs="0"/>
                <xsd:element ref="ns3:TaxCatchAllLabel" minOccurs="0"/>
                <xsd:element ref="ns2:kd07e229dd824ba4b268be29dcd5f53f" minOccurs="0"/>
                <xsd:element ref="ns2:AdaLastReviewedDate" minOccurs="0"/>
                <xsd:element ref="ns2:AdaPostcode" minOccurs="0"/>
                <xsd:element ref="ns2:g480147d4c4f4d95bd6fd5538b67e268" minOccurs="0"/>
                <xsd:element ref="ns4:MediaServiceMetadata" minOccurs="0"/>
                <xsd:element ref="ns4:MediaServiceFastMetadata" minOccurs="0"/>
                <xsd:element ref="ns2:SharedWithUsers" minOccurs="0"/>
                <xsd:element ref="ns2:SharedWithDetails" minOccurs="0"/>
                <xsd:element ref="ns4:MediaServiceEventHashCode" minOccurs="0"/>
                <xsd:element ref="ns4:MediaServiceGenerationTime" minOccurs="0"/>
                <xsd:element ref="ns5:IconOverlay"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d12b91-b74f-4b49-b03f-48db312c8174" elementFormDefault="qualified">
    <xsd:import namespace="http://schemas.microsoft.com/office/2006/documentManagement/types"/>
    <xsd:import namespace="http://schemas.microsoft.com/office/infopath/2007/PartnerControls"/>
    <xsd:element name="Description" ma:index="8" ma:displayName="Description" ma:description="" ma:internalName="AdaDescription" ma:readOnly="false">
      <xsd:simpleType>
        <xsd:restriction base="dms:Note">
          <xsd:maxLength value="255"/>
        </xsd:restriction>
      </xsd:simpleType>
    </xsd:element>
    <xsd:element name="Category" ma:index="9" nillable="true" ma:displayName="Category" ma:internalName="AdaCategory">
      <xsd:complexType>
        <xsd:complexContent>
          <xsd:extension base="dms:MultiChoice">
            <xsd:sequence>
              <xsd:element name="Value" maxOccurs="unbounded" minOccurs="0" nillable="true">
                <xsd:simpleType>
                  <xsd:restriction base="dms:Choice">
                    <xsd:enumeration value="Finance"/>
                    <xsd:enumeration value="Legal"/>
                    <xsd:enumeration value="Procurement"/>
                    <xsd:enumeration value="Workplace"/>
                    <xsd:enumeration value="About Ask Ada"/>
                    <xsd:enumeration value="Advertising, publishing and printing"/>
                    <xsd:enumeration value="Brands and templates"/>
                    <xsd:enumeration value="Business planning and reporting"/>
                    <xsd:enumeration value="Compliance"/>
                    <xsd:enumeration value="Cyber and information security"/>
                    <xsd:enumeration value="Digital services"/>
                    <xsd:enumeration value="Get ICT help"/>
                    <xsd:enumeration value="Health and safety"/>
                    <xsd:enumeration value="Human resources support"/>
                    <xsd:enumeration value="ICT equipment"/>
                    <xsd:enumeration value="ICT governance and projects"/>
                    <xsd:enumeration value="Internal communication"/>
                    <xsd:enumeration value="Learning and development"/>
                    <xsd:enumeration value="Leave"/>
                    <xsd:enumeration value="Maps and spatial data"/>
                    <xsd:enumeration value="Ministerial and Cabinet"/>
                    <xsd:enumeration value="News and media"/>
                    <xsd:enumeration value="Office 365"/>
                    <xsd:enumeration value="Recruitment"/>
                    <xsd:enumeration value="Wellbeing"/>
                    <xsd:enumeration value="Governance"/>
                    <xsd:enumeration value="Communications"/>
                    <xsd:enumeration value="Legislation"/>
                  </xsd:restriction>
                </xsd:simpleType>
              </xsd:element>
            </xsd:sequence>
          </xsd:extension>
        </xsd:complexContent>
      </xsd:complexType>
    </xsd:element>
    <xsd:element name="f4846465a873416ea15d13b313100837" ma:index="10" nillable="true" ma:taxonomy="true" ma:internalName="f4846465a873416ea15d13b313100837" ma:taxonomyFieldName="AdaOwningGroup" ma:displayName="Owning Group" ma:default="" ma:fieldId="{f4846465-a873-416e-a15d-13b313100837}" ma:taxonomyMulti="true" ma:sspId="797aeec6-0273-40f2-ab3e-beee73212332" ma:termSetId="b84e91f5-9588-4800-b685-65376ab0378c" ma:anchorId="00000000-0000-0000-0000-000000000000" ma:open="false" ma:isKeyword="false">
      <xsd:complexType>
        <xsd:sequence>
          <xsd:element ref="pc:Terms" minOccurs="0" maxOccurs="1"/>
        </xsd:sequence>
      </xsd:complexType>
    </xsd:element>
    <xsd:element name="kd07e229dd824ba4b268be29dcd5f53f" ma:index="14" nillable="true" ma:taxonomy="true" ma:internalName="kd07e229dd824ba4b268be29dcd5f53f" ma:taxonomyFieldName="AdaRegion" ma:displayName="Region" ma:default="" ma:fieldId="{4d07e229-dd82-4ba4-b268-be29dcd5f53f}" ma:taxonomyMulti="true" ma:sspId="797aeec6-0273-40f2-ab3e-beee73212332" ma:termSetId="fda0868d-a459-43cd-b75f-08584d693a0c" ma:anchorId="00000000-0000-0000-0000-000000000000" ma:open="false" ma:isKeyword="false">
      <xsd:complexType>
        <xsd:sequence>
          <xsd:element ref="pc:Terms" minOccurs="0" maxOccurs="1"/>
        </xsd:sequence>
      </xsd:complexType>
    </xsd:element>
    <xsd:element name="AdaLastReviewedDate" ma:index="16" nillable="true" ma:displayName="Last Reviewed Date" ma:format="DateOnly" ma:internalName="AdaLastReviewedDate">
      <xsd:simpleType>
        <xsd:restriction base="dms:DateTime"/>
      </xsd:simpleType>
    </xsd:element>
    <xsd:element name="AdaPostcode" ma:index="17" nillable="true" ma:displayName="Postcode" ma:internalName="AdaPostcode">
      <xsd:simpleType>
        <xsd:restriction base="dms:Text">
          <xsd:maxLength value="255"/>
        </xsd:restriction>
      </xsd:simpleType>
    </xsd:element>
    <xsd:element name="g480147d4c4f4d95bd6fd5538b67e268" ma:index="18" nillable="true" ma:taxonomy="true" ma:internalName="g480147d4c4f4d95bd6fd5538b67e268" ma:taxonomyFieldName="AdaAskAdaKeyword" ma:displayName="Ask Ada keyword" ma:default="" ma:fieldId="{0480147d-4c4f-4d95-bd6f-d5538b67e268}" ma:taxonomyMulti="true" ma:sspId="797aeec6-0273-40f2-ab3e-beee73212332" ma:termSetId="461a47f3-16c4-4c9a-907a-8a7bee37b671" ma:anchorId="00000000-0000-0000-0000-000000000000" ma:open="true" ma:isKeyword="false">
      <xsd:complexType>
        <xsd:sequence>
          <xsd:element ref="pc:Terms" minOccurs="0" maxOccurs="1"/>
        </xsd:sequence>
      </xsd:complexType>
    </xsd:element>
    <xsd:element name="SharedWithUsers" ma:index="22"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11" nillable="true" ma:displayName="Taxonomy Catch All Column" ma:hidden="true" ma:list="{315375bc-53ad-4269-9fc9-7735db0c3ee1}" ma:internalName="TaxCatchAll" ma:showField="CatchAllData" ma:web="59d12b91-b74f-4b49-b03f-48db312c8174">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315375bc-53ad-4269-9fc9-7735db0c3ee1}" ma:internalName="TaxCatchAllLabel" ma:readOnly="true" ma:showField="CatchAllDataLabel" ma:web="59d12b91-b74f-4b49-b03f-48db312c8174">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f4f3df2-3c6c-4b20-bbe6-23860e366fa2" elementFormDefault="qualified">
    <xsd:import namespace="http://schemas.microsoft.com/office/2006/documentManagement/types"/>
    <xsd:import namespace="http://schemas.microsoft.com/office/infopath/2007/PartnerControls"/>
    <xsd:element name="MediaServiceMetadata" ma:index="20" nillable="true" ma:displayName="MediaServiceMetadata" ma:description="" ma:hidden="true" ma:internalName="MediaServiceMetadata" ma:readOnly="true">
      <xsd:simpleType>
        <xsd:restriction base="dms:Note"/>
      </xsd:simpleType>
    </xsd:element>
    <xsd:element name="MediaServiceFastMetadata" ma:index="21" nillable="true" ma:displayName="MediaServiceFastMetadata" ma:description="" ma:hidden="true" ma:internalName="MediaServiceFastMetadata" ma:readOnly="true">
      <xsd:simpleType>
        <xsd:restriction base="dms:Note"/>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AutoKeyPoints" ma:index="27" nillable="true" ma:displayName="MediaServiceAutoKeyPoints" ma:hidden="true" ma:internalName="MediaServiceAutoKeyPoints" ma:readOnly="true">
      <xsd:simpleType>
        <xsd:restriction base="dms:Note"/>
      </xsd:simpleType>
    </xsd:element>
    <xsd:element name="MediaServiceKeyPoints" ma:index="2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6"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180</Value>
      <Value>138</Value>
      <Value>18</Value>
      <Value>164</Value>
      <Value>91</Value>
    </TaxCatchAll>
    <SharedWithUsers xmlns="59d12b91-b74f-4b49-b03f-48db312c8174">
      <UserInfo>
        <DisplayName>Laurie Barker (DEECA)</DisplayName>
        <AccountId>1470</AccountId>
        <AccountType/>
      </UserInfo>
    </SharedWithUsers>
    <AdaLastReviewedDate xmlns="59d12b91-b74f-4b49-b03f-48db312c8174">2023-07-02T14:00:00+00:00</AdaLastReviewedDate>
    <IconOverlay xmlns="http://schemas.microsoft.com/sharepoint/v4" xsi:nil="true"/>
    <Description xmlns="59d12b91-b74f-4b49-b03f-48db312c8174">Position description template</Description>
    <Category xmlns="59d12b91-b74f-4b49-b03f-48db312c8174">
      <Value>Integrity</Value>
      <Value>People</Value>
      <Value>Workplace</Value>
    </Category>
    <kd07e229dd824ba4b268be29dcd5f53f xmlns="59d12b91-b74f-4b49-b03f-48db312c8174">
      <Terms xmlns="http://schemas.microsoft.com/office/infopath/2007/PartnerControls"/>
    </kd07e229dd824ba4b268be29dcd5f53f>
    <g480147d4c4f4d95bd6fd5538b67e268 xmlns="59d12b91-b74f-4b49-b03f-48db312c8174">
      <Terms xmlns="http://schemas.microsoft.com/office/infopath/2007/PartnerControls">
        <TermInfo xmlns="http://schemas.microsoft.com/office/infopath/2007/PartnerControls">
          <TermName xmlns="http://schemas.microsoft.com/office/infopath/2007/PartnerControls">Recruiting someone to your team</TermName>
          <TermId xmlns="http://schemas.microsoft.com/office/infopath/2007/PartnerControls">f7744592-b315-4d8e-a76c-334f2b802bf1</TermId>
        </TermInfo>
        <TermInfo xmlns="http://schemas.microsoft.com/office/infopath/2007/PartnerControls">
          <TermName xmlns="http://schemas.microsoft.com/office/infopath/2007/PartnerControls">Grade review</TermName>
          <TermId xmlns="http://schemas.microsoft.com/office/infopath/2007/PartnerControls">f7ad65ac-03ab-486a-9d79-d2a18ebc3522</TermId>
        </TermInfo>
        <TermInfo xmlns="http://schemas.microsoft.com/office/infopath/2007/PartnerControls">
          <TermName xmlns="http://schemas.microsoft.com/office/infopath/2007/PartnerControls">Student interns</TermName>
          <TermId xmlns="http://schemas.microsoft.com/office/infopath/2007/PartnerControls">64cffe4a-5ed8-4613-901d-4715e00cad1e</TermId>
        </TermInfo>
        <TermInfo xmlns="http://schemas.microsoft.com/office/infopath/2007/PartnerControls">
          <TermName xmlns="http://schemas.microsoft.com/office/infopath/2007/PartnerControls">Expression of interest to fill a vacancy</TermName>
          <TermId xmlns="http://schemas.microsoft.com/office/infopath/2007/PartnerControls">6d398fea-abd8-4137-b21d-f2907c9c9cc9</TermId>
        </TermInfo>
      </Terms>
    </g480147d4c4f4d95bd6fd5538b67e268>
    <AdaPostcode xmlns="59d12b91-b74f-4b49-b03f-48db312c8174" xsi:nil="true"/>
    <f4846465a873416ea15d13b313100837 xmlns="59d12b91-b74f-4b49-b03f-48db312c8174">
      <Terms xmlns="http://schemas.microsoft.com/office/infopath/2007/PartnerControls">
        <TermInfo xmlns="http://schemas.microsoft.com/office/infopath/2007/PartnerControls">
          <TermName xmlns="http://schemas.microsoft.com/office/infopath/2007/PartnerControls">People and Culture</TermName>
          <TermId xmlns="http://schemas.microsoft.com/office/infopath/2007/PartnerControls">4fe8dd26-179b-41a1-8a74-1f09d81ad67a</TermId>
        </TermInfo>
      </Terms>
    </f4846465a873416ea15d13b313100837>
  </documentManagement>
</p:properties>
</file>

<file path=customXml/item5.xml><?xml version="1.0" encoding="utf-8"?>
<?mso-contentType ?>
<SharedContentType xmlns="Microsoft.SharePoint.Taxonomy.ContentTypeSync" SourceId="797aeec6-0273-40f2-ab3e-beee73212332" ContentTypeId="0x0101" PreviousValue="true"/>
</file>

<file path=customXml/item6.xml><?xml version="1.0" encoding="utf-8"?>
<?mso-contentType ?>
<spe:Receivers xmlns:spe="http://schemas.microsoft.com/sharepoint/event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252461D4-4E91-4FE7-A16A-AAC572DFD4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9d12b91-b74f-4b49-b03f-48db312c8174"/>
    <ds:schemaRef ds:uri="9fd47c19-1c4a-4d7d-b342-c10cef269344"/>
    <ds:schemaRef ds:uri="5f4f3df2-3c6c-4b20-bbe6-23860e366fa2"/>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4.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59d12b91-b74f-4b49-b03f-48db312c8174"/>
    <ds:schemaRef ds:uri="http://schemas.microsoft.com/sharepoint/v4"/>
  </ds:schemaRefs>
</ds:datastoreItem>
</file>

<file path=customXml/itemProps5.xml><?xml version="1.0" encoding="utf-8"?>
<ds:datastoreItem xmlns:ds="http://schemas.openxmlformats.org/officeDocument/2006/customXml" ds:itemID="{F7397ADF-D798-487A-BDFE-2380467B998A}">
  <ds:schemaRefs>
    <ds:schemaRef ds:uri="Microsoft.SharePoint.Taxonomy.ContentTypeSync"/>
  </ds:schemaRefs>
</ds:datastoreItem>
</file>

<file path=customXml/itemProps6.xml><?xml version="1.0" encoding="utf-8"?>
<ds:datastoreItem xmlns:ds="http://schemas.openxmlformats.org/officeDocument/2006/customXml" ds:itemID="{E97F8289-730B-41BD-A76D-A73820606638}">
  <ds:schemaRefs>
    <ds:schemaRef ds:uri="http://schemas.microsoft.com/sharepoint/events"/>
  </ds:schemaRefs>
</ds:datastoreItem>
</file>

<file path=customXml/itemProps7.xml><?xml version="1.0" encoding="utf-8"?>
<ds:datastoreItem xmlns:ds="http://schemas.openxmlformats.org/officeDocument/2006/customXml" ds:itemID="{EE914417-542E-4BF3-ADA8-0AB15998CB5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25</TotalTime>
  <Pages>4</Pages>
  <Words>1761</Words>
  <Characters>10040</Characters>
  <Application>Microsoft Office Word</Application>
  <DocSecurity>0</DocSecurity>
  <Lines>83</Lines>
  <Paragraphs>23</Paragraphs>
  <ScaleCrop>false</ScaleCrop>
  <Company/>
  <LinksUpToDate>false</LinksUpToDate>
  <CharactersWithSpaces>11778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Position description template</dc:title>
  <dc:subject>Position Description</dc:subject>
  <dc:creator>Fiona</dc:creator>
  <cp:keywords/>
  <dc:description/>
  <cp:lastModifiedBy>Fionna X Kelly (DEECA)</cp:lastModifiedBy>
  <cp:revision>98</cp:revision>
  <cp:lastPrinted>2022-06-17T19:14:00Z</cp:lastPrinted>
  <dcterms:created xsi:type="dcterms:W3CDTF">2023-07-17T01:03:00Z</dcterms:created>
  <dcterms:modified xsi:type="dcterms:W3CDTF">2026-09-24T04:04:00Z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0x0101004A14958F60291A4198FFBC354394E03D0300B0DB5EAF7E13BA4C877B865C5EA5ACD8</vt:lpwstr>
  </property>
  <property fmtid="{D5CDD505-2E9C-101B-9397-08002B2CF9AE}" pid="5" name="MediaServiceImageTags">
    <vt:lpwstr/>
  </property>
  <property fmtid="{D5CDD505-2E9C-101B-9397-08002B2CF9AE}" pid="6" name="_dlc_DocIdItemGuid">
    <vt:lpwstr>46622043-69d7-4d8f-91a0-0c3eb6190049</vt:lpwstr>
  </property>
  <property fmtid="{D5CDD505-2E9C-101B-9397-08002B2CF9AE}" pid="7" name="Dissemination Limiting Marker">
    <vt:lpwstr>2;#FOUO|955eb6fc-b35a-4808-8aa5-31e514fa3f26</vt:lpwstr>
  </property>
  <property fmtid="{D5CDD505-2E9C-101B-9397-08002B2CF9AE}" pid="8" name="Security Classification">
    <vt:lpwstr>3;#Unclassified|7fa379f4-4aba-4692-ab80-7d39d3a23cf4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51;#Template|ad5654aa-69da-4dc8-81ae-e984a44f2180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Section">
    <vt:lpwstr>7;#All|8270565e-a836-42c0-aa61-1ac7b0ff14aa</vt:lpwstr>
  </property>
  <property fmtid="{D5CDD505-2E9C-101B-9397-08002B2CF9AE}" pid="15" name="AdaRegion">
    <vt:lpwstr/>
  </property>
  <property fmtid="{D5CDD505-2E9C-101B-9397-08002B2CF9AE}" pid="16"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7" name="Sub-Section">
    <vt:lpwstr/>
  </property>
  <property fmtid="{D5CDD505-2E9C-101B-9397-08002B2CF9AE}" pid="18" name="Agency">
    <vt:lpwstr>1;#Department of Environment, Land, Water and Planning|607a3f87-1228-4cd9-82a5-076aa8776274</vt:lpwstr>
  </property>
  <property fmtid="{D5CDD505-2E9C-101B-9397-08002B2CF9AE}" pid="19" name="Branch">
    <vt:lpwstr>6;#All|8270565e-a836-42c0-aa61-1ac7b0ff14aa</vt:lpwstr>
  </property>
  <property fmtid="{D5CDD505-2E9C-101B-9397-08002B2CF9AE}" pid="20" name="o85941e134754762b9719660a258a6e6">
    <vt:lpwstr/>
  </property>
  <property fmtid="{D5CDD505-2E9C-101B-9397-08002B2CF9AE}" pid="21" name="xTOCTable">
    <vt:lpwstr>H</vt:lpwstr>
  </property>
  <property fmtid="{D5CDD505-2E9C-101B-9397-08002B2CF9AE}" pid="22" name="xHeadingsNumbered">
    <vt:lpwstr>0</vt:lpwstr>
  </property>
  <property fmtid="{D5CDD505-2E9C-101B-9397-08002B2CF9AE}" pid="23" name="Copyright Licence Name">
    <vt:lpwstr/>
  </property>
  <property fmtid="{D5CDD505-2E9C-101B-9397-08002B2CF9AE}" pid="24" name="Resource type">
    <vt:lpwstr/>
  </property>
  <property fmtid="{D5CDD505-2E9C-101B-9397-08002B2CF9AE}" pid="25" name="xSubtitle">
    <vt:lpwstr>Subtitle</vt:lpwstr>
  </property>
  <property fmtid="{D5CDD505-2E9C-101B-9397-08002B2CF9AE}" pid="26" name="xCR">
    <vt:lpwstr>Heading</vt:lpwstr>
  </property>
  <property fmtid="{D5CDD505-2E9C-101B-9397-08002B2CF9AE}" pid="27" name="xDoctype">
    <vt:lpwstr/>
  </property>
  <property fmtid="{D5CDD505-2E9C-101B-9397-08002B2CF9AE}" pid="28" name="df723ab3fe1c4eb7a0b151674e7ac40d">
    <vt:lpwstr/>
  </property>
  <property fmtid="{D5CDD505-2E9C-101B-9397-08002B2CF9AE}" pid="29" name="Division">
    <vt:lpwstr>5;#People and Culture|c4e519e5-2a1a-4634-bbb0-9eb965f1a8c4</vt:lpwstr>
  </property>
  <property fmtid="{D5CDD505-2E9C-101B-9397-08002B2CF9AE}" pid="30" name="xTOCApp">
    <vt:lpwstr>H</vt:lpwstr>
  </property>
  <property fmtid="{D5CDD505-2E9C-101B-9397-08002B2CF9AE}" pid="31" name="xDate">
    <vt:lpwstr/>
  </property>
  <property fmtid="{D5CDD505-2E9C-101B-9397-08002B2CF9AE}" pid="32" name="xTOCH2">
    <vt:lpwstr>Y</vt:lpwstr>
  </property>
  <property fmtid="{D5CDD505-2E9C-101B-9397-08002B2CF9AE}" pid="33" name="AuthorIds_UIVersion_9216">
    <vt:lpwstr>1110</vt:lpwstr>
  </property>
  <property fmtid="{D5CDD505-2E9C-101B-9397-08002B2CF9AE}" pid="34" name="ld508a88e6264ce89693af80a72862cb">
    <vt:lpwstr/>
  </property>
  <property fmtid="{D5CDD505-2E9C-101B-9397-08002B2CF9AE}" pid="35" name="Category">
    <vt:lpwstr/>
  </property>
  <property fmtid="{D5CDD505-2E9C-101B-9397-08002B2CF9AE}" pid="36" name="AdaOwningGroup">
    <vt:lpwstr>18;#People and Culture|4fe8dd26-179b-41a1-8a74-1f09d81ad67a</vt:lpwstr>
  </property>
  <property fmtid="{D5CDD505-2E9C-101B-9397-08002B2CF9AE}" pid="37" name="xTitle">
    <vt:lpwstr>Title</vt:lpwstr>
  </property>
  <property fmtid="{D5CDD505-2E9C-101B-9397-08002B2CF9AE}" pid="38" name="xTOCFigure">
    <vt:lpwstr>H</vt:lpwstr>
  </property>
  <property fmtid="{D5CDD505-2E9C-101B-9397-08002B2CF9AE}" pid="39" name="xTOCH3">
    <vt:lpwstr>Y</vt:lpwstr>
  </property>
  <property fmtid="{D5CDD505-2E9C-101B-9397-08002B2CF9AE}" pid="40" name="xStatus">
    <vt:lpwstr/>
  </property>
  <property fmtid="{D5CDD505-2E9C-101B-9397-08002B2CF9AE}" pid="41" name="Reference Type">
    <vt:lpwstr/>
  </property>
  <property fmtid="{D5CDD505-2E9C-101B-9397-08002B2CF9AE}" pid="42" name="Copyright License Type">
    <vt:lpwstr/>
  </property>
  <property fmtid="{D5CDD505-2E9C-101B-9397-08002B2CF9AE}" pid="43" name="xAppendixName">
    <vt:lpwstr>Appendix</vt:lpwstr>
  </property>
  <property fmtid="{D5CDD505-2E9C-101B-9397-08002B2CF9AE}" pid="44" name="Capability">
    <vt:lpwstr/>
  </property>
  <property fmtid="{D5CDD505-2E9C-101B-9397-08002B2CF9AE}" pid="45" name="xTOCH4">
    <vt:lpwstr>N</vt:lpwstr>
  </property>
  <property fmtid="{D5CDD505-2E9C-101B-9397-08002B2CF9AE}" pid="46" name="Group1">
    <vt:lpwstr>4;#Corporate Services|583021de-5b88-4fc0-9d26-f0e13a42b826</vt:lpwstr>
  </property>
  <property fmtid="{D5CDD505-2E9C-101B-9397-08002B2CF9AE}" pid="47" name="MSIP_Label_4257e2ab-f512-40e2-9c9a-c64247360765_Enabled">
    <vt:lpwstr>true</vt:lpwstr>
  </property>
  <property fmtid="{D5CDD505-2E9C-101B-9397-08002B2CF9AE}" pid="48" name="MSIP_Label_4257e2ab-f512-40e2-9c9a-c64247360765_SetDate">
    <vt:lpwstr>2023-07-17T01:03:26Z</vt:lpwstr>
  </property>
  <property fmtid="{D5CDD505-2E9C-101B-9397-08002B2CF9AE}" pid="49" name="MSIP_Label_4257e2ab-f512-40e2-9c9a-c64247360765_Method">
    <vt:lpwstr>Privileged</vt:lpwstr>
  </property>
  <property fmtid="{D5CDD505-2E9C-101B-9397-08002B2CF9AE}" pid="50" name="MSIP_Label_4257e2ab-f512-40e2-9c9a-c64247360765_Name">
    <vt:lpwstr>OFFICIAL</vt:lpwstr>
  </property>
  <property fmtid="{D5CDD505-2E9C-101B-9397-08002B2CF9AE}" pid="51" name="MSIP_Label_4257e2ab-f512-40e2-9c9a-c64247360765_SiteId">
    <vt:lpwstr>e8bdd6f7-fc18-4e48-a554-7f547927223b</vt:lpwstr>
  </property>
  <property fmtid="{D5CDD505-2E9C-101B-9397-08002B2CF9AE}" pid="52" name="MSIP_Label_4257e2ab-f512-40e2-9c9a-c64247360765_ActionId">
    <vt:lpwstr>075fef45-7566-4307-b2d2-8243f31f116e</vt:lpwstr>
  </property>
  <property fmtid="{D5CDD505-2E9C-101B-9397-08002B2CF9AE}" pid="53" name="MSIP_Label_4257e2ab-f512-40e2-9c9a-c64247360765_ContentBits">
    <vt:lpwstr>2</vt:lpwstr>
  </property>
</Properties>
</file>