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C1B5726" w14:textId="77777777" w:rsidR="001A5B0E" w:rsidRPr="001A5B0E" w:rsidRDefault="001A5B0E" w:rsidP="006F00D6">
      <w:pPr>
        <w:pStyle w:val="Heading1"/>
        <w:framePr w:w="6761" w:wrap="around"/>
      </w:pPr>
      <w:bookmarkStart w:id="0" w:name="_Toc106305998"/>
      <w:r w:rsidRPr="001A5B0E">
        <w:t>Department of Energy, Environment and Climate Action</w:t>
      </w:r>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4BAC81FA" w:rsidR="004C1F02" w:rsidRDefault="001A5B0E" w:rsidP="006F00D6">
          <w:pPr>
            <w:pStyle w:val="Subtitle"/>
            <w:framePr w:w="6761"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Picture 36"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Picture 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340255B3">
            <wp:simplePos x="0" y="0"/>
            <wp:positionH relativeFrom="page">
              <wp:posOffset>6933363</wp:posOffset>
            </wp:positionH>
            <wp:positionV relativeFrom="page">
              <wp:posOffset>894303</wp:posOffset>
            </wp:positionV>
            <wp:extent cx="630000" cy="1335600"/>
            <wp:effectExtent l="0" t="0" r="0" b="0"/>
            <wp:wrapNone/>
            <wp:docPr id="19" name="Picture 19"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42500ED6">
                <wp:simplePos x="0" y="0"/>
                <wp:positionH relativeFrom="page">
                  <wp:posOffset>0</wp:posOffset>
                </wp:positionH>
                <wp:positionV relativeFrom="page">
                  <wp:posOffset>0</wp:posOffset>
                </wp:positionV>
                <wp:extent cx="6836400" cy="2228400"/>
                <wp:effectExtent l="0" t="0" r="3175" b="635"/>
                <wp:wrapNone/>
                <wp:docPr id="4" name="Freeform: Shape 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5BEF0E3" id="Freeform: Shape 4" o:spid="_x0000_s1026" alt="&quot;&quot;"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6FC3578B">
            <wp:simplePos x="0" y="0"/>
            <wp:positionH relativeFrom="page">
              <wp:posOffset>6935470</wp:posOffset>
            </wp:positionH>
            <wp:positionV relativeFrom="page">
              <wp:posOffset>892810</wp:posOffset>
            </wp:positionV>
            <wp:extent cx="630000" cy="1335600"/>
            <wp:effectExtent l="0" t="0" r="0" b="0"/>
            <wp:wrapNone/>
            <wp:docPr id="23" name="Picture 23"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1742910D">
            <wp:simplePos x="0" y="0"/>
            <wp:positionH relativeFrom="page">
              <wp:posOffset>6932295</wp:posOffset>
            </wp:positionH>
            <wp:positionV relativeFrom="page">
              <wp:posOffset>893445</wp:posOffset>
            </wp:positionV>
            <wp:extent cx="630000" cy="1335600"/>
            <wp:effectExtent l="0" t="0" r="0" b="0"/>
            <wp:wrapNone/>
            <wp:docPr id="20" name="Picture 20"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6382429E">
            <wp:simplePos x="0" y="0"/>
            <wp:positionH relativeFrom="page">
              <wp:posOffset>6932930</wp:posOffset>
            </wp:positionH>
            <wp:positionV relativeFrom="page">
              <wp:posOffset>896620</wp:posOffset>
            </wp:positionV>
            <wp:extent cx="630000" cy="1335600"/>
            <wp:effectExtent l="0" t="0" r="0" b="0"/>
            <wp:wrapNone/>
            <wp:docPr id="18" name="Picture 18"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Picture 17"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44253C2C">
            <wp:simplePos x="0" y="0"/>
            <wp:positionH relativeFrom="page">
              <wp:posOffset>6932930</wp:posOffset>
            </wp:positionH>
            <wp:positionV relativeFrom="page">
              <wp:posOffset>893445</wp:posOffset>
            </wp:positionV>
            <wp:extent cx="630000" cy="1335600"/>
            <wp:effectExtent l="0" t="0" r="0" b="0"/>
            <wp:wrapNone/>
            <wp:docPr id="31" name="Picture 3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Picture 2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Freeform: Shape 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9F4FC40" id="Freeform: Shape 7" o:spid="_x0000_s1026" alt="&quot;&quot;"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Freeform: Shape 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05AA79E" id="Freeform: Shape 8" o:spid="_x0000_s1026" alt="&quot;&quot;"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Freeform: Shape 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D57A27A" id="Freeform: Shape 9" o:spid="_x0000_s1026" alt="&quot;&quot;"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Freeform: Shape 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3AD9EF3" id="Freeform: Shape 6" o:spid="_x0000_s1026" alt="&quot;&quot;"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anvas 22"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7CCC1F92" w:rsidR="00254F12" w:rsidRPr="00484CC4" w:rsidRDefault="00254F12" w:rsidP="00254F12">
                              <w:pPr>
                                <w:pStyle w:val="xWebCoverPage"/>
                              </w:pPr>
                              <w:hyperlink r:id="rId25"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anvas 22"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7CCC1F92" w:rsidR="00254F12" w:rsidRPr="00484CC4" w:rsidRDefault="00254F12" w:rsidP="00254F12">
                        <w:pPr>
                          <w:pStyle w:val="xWebCoverPage"/>
                        </w:pPr>
                        <w:hyperlink r:id="rId26"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7"/>
          <w:footerReference w:type="even" r:id="rId28"/>
          <w:footerReference w:type="default" r:id="rId29"/>
          <w:footerReference w:type="first" r:id="rId30"/>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BC0B91" w:rsidRPr="00495B3B" w14:paraId="7C7EDD09" w14:textId="77777777" w:rsidTr="4AACBAA9">
        <w:trPr>
          <w:trHeight w:val="399"/>
        </w:trPr>
        <w:tc>
          <w:tcPr>
            <w:tcW w:w="2580" w:type="dxa"/>
            <w:tcBorders>
              <w:top w:val="nil"/>
              <w:bottom w:val="nil"/>
              <w:right w:val="nil"/>
            </w:tcBorders>
            <w:vAlign w:val="center"/>
          </w:tcPr>
          <w:p w14:paraId="2A0E891F" w14:textId="77777777" w:rsidR="00BC0B91" w:rsidRPr="0062572C" w:rsidRDefault="00BC0B91" w:rsidP="00BC0B91">
            <w:pPr>
              <w:spacing w:before="0" w:after="0"/>
              <w:ind w:right="-450"/>
              <w:rPr>
                <w:rFonts w:ascii="Arial" w:hAnsi="Arial" w:cs="Arial"/>
                <w:b/>
                <w:color w:val="232222" w:themeColor="text1"/>
              </w:rPr>
            </w:pPr>
            <w:r w:rsidRPr="0062572C">
              <w:rPr>
                <w:rFonts w:ascii="Arial" w:hAnsi="Arial" w:cs="Arial"/>
                <w:b/>
                <w:color w:val="232222" w:themeColor="text1"/>
              </w:rPr>
              <w:t>Position title: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0AAF272F" w14:textId="3ADC2795" w:rsidR="00BC0B91" w:rsidRPr="0062572C" w:rsidRDefault="00BC0B91" w:rsidP="00BC0B91">
            <w:pPr>
              <w:spacing w:before="0" w:after="0"/>
              <w:ind w:left="57" w:right="-450"/>
              <w:rPr>
                <w:rFonts w:ascii="Arial" w:hAnsi="Arial" w:cs="Arial"/>
                <w:color w:val="232222" w:themeColor="text1"/>
              </w:rPr>
            </w:pPr>
            <w:r w:rsidRPr="0062572C">
              <w:rPr>
                <w:rFonts w:ascii="Arial" w:hAnsi="Arial" w:cs="Arial"/>
                <w:color w:val="232222" w:themeColor="text1"/>
              </w:rPr>
              <w:t>Senior Advisor</w:t>
            </w:r>
            <w:r w:rsidR="00C760BD" w:rsidRPr="0062572C">
              <w:rPr>
                <w:rFonts w:ascii="Arial" w:hAnsi="Arial" w:cs="Arial"/>
                <w:color w:val="232222" w:themeColor="text1"/>
              </w:rPr>
              <w:t>, Forest Fire Assets and Resources</w:t>
            </w:r>
          </w:p>
        </w:tc>
      </w:tr>
      <w:tr w:rsidR="00BC0B91" w:rsidRPr="00495B3B" w14:paraId="5F8F815C" w14:textId="77777777" w:rsidTr="4AACBAA9">
        <w:trPr>
          <w:trHeight w:val="399"/>
        </w:trPr>
        <w:tc>
          <w:tcPr>
            <w:tcW w:w="2580" w:type="dxa"/>
            <w:tcBorders>
              <w:top w:val="nil"/>
              <w:bottom w:val="nil"/>
              <w:right w:val="nil"/>
            </w:tcBorders>
            <w:vAlign w:val="center"/>
          </w:tcPr>
          <w:p w14:paraId="29F28D7E" w14:textId="77777777" w:rsidR="00BC0B91" w:rsidRPr="0062572C" w:rsidRDefault="00BC0B91" w:rsidP="00BC0B91">
            <w:pPr>
              <w:spacing w:before="0" w:after="0"/>
              <w:ind w:right="-450"/>
              <w:rPr>
                <w:rFonts w:ascii="Arial" w:hAnsi="Arial" w:cs="Arial"/>
                <w:b/>
                <w:color w:val="232222" w:themeColor="text1"/>
              </w:rPr>
            </w:pPr>
            <w:r w:rsidRPr="0062572C">
              <w:rPr>
                <w:rFonts w:ascii="Arial" w:hAnsi="Arial" w:cs="Arial"/>
                <w:b/>
                <w:color w:val="232222" w:themeColor="text1"/>
              </w:rPr>
              <w:t>Position number:</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92AF1EA" w14:textId="6E803A47" w:rsidR="00BC0B91" w:rsidRPr="0062572C" w:rsidRDefault="00BC0B91" w:rsidP="00BC0B91">
            <w:pPr>
              <w:spacing w:before="0" w:after="0"/>
              <w:ind w:left="57" w:right="-450"/>
              <w:rPr>
                <w:rFonts w:ascii="Arial" w:hAnsi="Arial" w:cs="Arial"/>
                <w:color w:val="232222" w:themeColor="text1"/>
              </w:rPr>
            </w:pPr>
            <w:r w:rsidRPr="0062572C">
              <w:rPr>
                <w:rFonts w:ascii="Arial" w:hAnsi="Arial" w:cs="Arial"/>
                <w:color w:val="232222" w:themeColor="text1"/>
              </w:rPr>
              <w:t>50</w:t>
            </w:r>
            <w:r w:rsidR="003C5C55" w:rsidRPr="0062572C">
              <w:rPr>
                <w:rFonts w:ascii="Arial" w:hAnsi="Arial" w:cs="Arial"/>
                <w:color w:val="232222" w:themeColor="text1"/>
              </w:rPr>
              <w:t>970464</w:t>
            </w:r>
          </w:p>
        </w:tc>
      </w:tr>
      <w:tr w:rsidR="00BC0B91" w:rsidRPr="00495B3B" w14:paraId="6052E497" w14:textId="77777777" w:rsidTr="4AACBAA9">
        <w:trPr>
          <w:trHeight w:val="399"/>
        </w:trPr>
        <w:tc>
          <w:tcPr>
            <w:tcW w:w="2580" w:type="dxa"/>
            <w:tcBorders>
              <w:top w:val="nil"/>
              <w:bottom w:val="nil"/>
              <w:right w:val="nil"/>
            </w:tcBorders>
            <w:vAlign w:val="center"/>
          </w:tcPr>
          <w:p w14:paraId="1F62A115" w14:textId="77777777" w:rsidR="00BC0B91" w:rsidRPr="0062572C" w:rsidRDefault="00BC0B91" w:rsidP="00BC0B91">
            <w:pPr>
              <w:spacing w:before="0" w:after="0"/>
              <w:ind w:right="-450"/>
              <w:rPr>
                <w:rFonts w:ascii="Arial" w:hAnsi="Arial" w:cs="Arial"/>
                <w:b/>
                <w:color w:val="232222" w:themeColor="text1"/>
              </w:rPr>
            </w:pPr>
            <w:r w:rsidRPr="0062572C">
              <w:rPr>
                <w:rFonts w:ascii="Arial" w:hAnsi="Arial" w:cs="Arial"/>
                <w:b/>
                <w:color w:val="232222" w:themeColor="text1"/>
              </w:rPr>
              <w:t>Classification: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5CA635E" w14:textId="0F69FE7B" w:rsidR="00BC0B91" w:rsidRPr="0062572C" w:rsidRDefault="00BC0B91" w:rsidP="00BC0B91">
            <w:pPr>
              <w:spacing w:before="0" w:after="0"/>
              <w:ind w:left="57" w:right="-450"/>
              <w:rPr>
                <w:rFonts w:ascii="Arial" w:hAnsi="Arial" w:cs="Arial"/>
                <w:color w:val="232222" w:themeColor="text1"/>
              </w:rPr>
            </w:pPr>
            <w:r w:rsidRPr="0062572C">
              <w:rPr>
                <w:rFonts w:ascii="Arial" w:hAnsi="Arial" w:cs="Arial"/>
                <w:color w:val="232222" w:themeColor="text1"/>
              </w:rPr>
              <w:t xml:space="preserve">VPS Grade </w:t>
            </w:r>
            <w:r w:rsidR="003B44B3" w:rsidRPr="0062572C">
              <w:rPr>
                <w:rFonts w:ascii="Arial" w:hAnsi="Arial" w:cs="Arial"/>
                <w:color w:val="232222" w:themeColor="text1"/>
              </w:rPr>
              <w:t>5</w:t>
            </w:r>
          </w:p>
        </w:tc>
      </w:tr>
      <w:tr w:rsidR="00BC0B91" w:rsidRPr="00495B3B" w14:paraId="513E600D" w14:textId="77777777" w:rsidTr="006F00D6">
        <w:trPr>
          <w:trHeight w:val="426"/>
        </w:trPr>
        <w:tc>
          <w:tcPr>
            <w:tcW w:w="2580" w:type="dxa"/>
            <w:tcBorders>
              <w:top w:val="nil"/>
              <w:bottom w:val="nil"/>
              <w:right w:val="nil"/>
            </w:tcBorders>
            <w:vAlign w:val="center"/>
          </w:tcPr>
          <w:p w14:paraId="67184DB8" w14:textId="77777777" w:rsidR="00BC0B91" w:rsidRPr="0062572C" w:rsidRDefault="00BC0B91" w:rsidP="00BC0B91">
            <w:pPr>
              <w:spacing w:before="0" w:after="0"/>
              <w:ind w:right="-450"/>
              <w:rPr>
                <w:rFonts w:ascii="Arial" w:hAnsi="Arial" w:cs="Arial"/>
                <w:b/>
                <w:color w:val="232222" w:themeColor="text1"/>
              </w:rPr>
            </w:pPr>
            <w:r w:rsidRPr="0062572C">
              <w:rPr>
                <w:rFonts w:ascii="Arial" w:hAnsi="Arial" w:cs="Arial"/>
                <w:b/>
                <w:color w:val="232222" w:themeColor="text1"/>
              </w:rPr>
              <w:t>Salary range: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A6A7605" w14:textId="591A8AD1" w:rsidR="00BC0B91" w:rsidRPr="0062572C" w:rsidRDefault="0062572C" w:rsidP="0062572C">
            <w:pPr>
              <w:rPr>
                <w:rFonts w:ascii="Arial" w:hAnsi="Arial" w:cs="Arial"/>
                <w:color w:val="232222" w:themeColor="text1"/>
              </w:rPr>
            </w:pPr>
            <w:r>
              <w:rPr>
                <w:rFonts w:ascii="Arial" w:hAnsi="Arial" w:cs="Arial"/>
                <w:color w:val="232222" w:themeColor="text1"/>
              </w:rPr>
              <w:t xml:space="preserve"> </w:t>
            </w:r>
            <w:r w:rsidR="0053485F" w:rsidRPr="0062572C">
              <w:rPr>
                <w:rFonts w:ascii="Arial" w:hAnsi="Arial" w:cs="Arial"/>
                <w:color w:val="232222" w:themeColor="text1"/>
              </w:rPr>
              <w:t>$116,413 - $140,849</w:t>
            </w:r>
            <w:r w:rsidRPr="0062572C">
              <w:rPr>
                <w:rFonts w:ascii="Arial" w:hAnsi="Arial" w:cs="Arial"/>
                <w:color w:val="232222" w:themeColor="text1"/>
              </w:rPr>
              <w:t xml:space="preserve"> </w:t>
            </w:r>
            <w:r w:rsidR="00BC0B91" w:rsidRPr="0062572C">
              <w:rPr>
                <w:rFonts w:ascii="Arial" w:hAnsi="Arial" w:cs="Arial"/>
                <w:color w:val="232222" w:themeColor="text1"/>
              </w:rPr>
              <w:t>plus superannuation</w:t>
            </w:r>
          </w:p>
        </w:tc>
      </w:tr>
      <w:tr w:rsidR="00495B3B" w:rsidRPr="00495B3B" w14:paraId="2A722203" w14:textId="77777777" w:rsidTr="4AACBAA9">
        <w:trPr>
          <w:trHeight w:val="399"/>
        </w:trPr>
        <w:tc>
          <w:tcPr>
            <w:tcW w:w="2580" w:type="dxa"/>
            <w:tcBorders>
              <w:top w:val="nil"/>
              <w:bottom w:val="nil"/>
              <w:right w:val="nil"/>
            </w:tcBorders>
            <w:vAlign w:val="center"/>
          </w:tcPr>
          <w:p w14:paraId="60F7C270" w14:textId="77777777" w:rsidR="00495B3B" w:rsidRPr="0062572C" w:rsidRDefault="00495B3B" w:rsidP="00495B3B">
            <w:pPr>
              <w:spacing w:before="0" w:after="0"/>
              <w:ind w:right="-450"/>
              <w:rPr>
                <w:rFonts w:ascii="Arial" w:hAnsi="Arial" w:cs="Arial"/>
                <w:b/>
                <w:color w:val="232222" w:themeColor="text1"/>
              </w:rPr>
            </w:pPr>
            <w:r w:rsidRPr="0062572C">
              <w:rPr>
                <w:rFonts w:ascii="Arial" w:hAnsi="Arial" w:cs="Arial"/>
                <w:b/>
                <w:color w:val="232222" w:themeColor="text1"/>
              </w:rPr>
              <w:t>Employment type: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1BEB3C39" w14:textId="296B81A6" w:rsidR="00495B3B" w:rsidRPr="0062572C" w:rsidRDefault="00495B3B" w:rsidP="00495B3B">
            <w:pPr>
              <w:tabs>
                <w:tab w:val="left" w:pos="3529"/>
              </w:tabs>
              <w:spacing w:before="0" w:after="0"/>
              <w:ind w:left="57" w:right="-450"/>
              <w:rPr>
                <w:rFonts w:ascii="Arial" w:hAnsi="Arial" w:cs="Arial"/>
                <w:color w:val="232222" w:themeColor="text1"/>
              </w:rPr>
            </w:pPr>
            <w:r w:rsidRPr="0062572C">
              <w:rPr>
                <w:rFonts w:ascii="Arial" w:hAnsi="Arial" w:cs="Arial"/>
                <w:color w:val="232222" w:themeColor="text1"/>
              </w:rPr>
              <w:t xml:space="preserve">Ongoing </w:t>
            </w:r>
          </w:p>
        </w:tc>
      </w:tr>
      <w:tr w:rsidR="00F25FAE" w:rsidRPr="00495B3B" w14:paraId="73E4C712" w14:textId="77777777" w:rsidTr="4AACBAA9">
        <w:trPr>
          <w:trHeight w:val="399"/>
        </w:trPr>
        <w:tc>
          <w:tcPr>
            <w:tcW w:w="2580" w:type="dxa"/>
            <w:tcBorders>
              <w:top w:val="nil"/>
              <w:bottom w:val="nil"/>
              <w:right w:val="nil"/>
            </w:tcBorders>
            <w:vAlign w:val="center"/>
          </w:tcPr>
          <w:p w14:paraId="778F959E" w14:textId="77777777" w:rsidR="00F25FAE" w:rsidRPr="0062572C" w:rsidRDefault="00F25FAE" w:rsidP="00F25FAE">
            <w:pPr>
              <w:spacing w:before="0" w:after="0"/>
              <w:ind w:right="-450"/>
              <w:rPr>
                <w:rFonts w:ascii="Arial" w:hAnsi="Arial" w:cs="Arial"/>
                <w:b/>
                <w:color w:val="232222" w:themeColor="text1"/>
              </w:rPr>
            </w:pPr>
            <w:r w:rsidRPr="0062572C">
              <w:rPr>
                <w:rFonts w:ascii="Arial" w:hAnsi="Arial" w:cs="Arial"/>
                <w:b/>
                <w:color w:val="232222" w:themeColor="text1"/>
              </w:rPr>
              <w:t>Group:</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A6BC801" w14:textId="512942F6" w:rsidR="00F25FAE" w:rsidRPr="0062572C" w:rsidRDefault="00F25FAE" w:rsidP="00F25FAE">
            <w:pPr>
              <w:spacing w:before="0" w:after="0"/>
              <w:ind w:left="57" w:right="-450"/>
              <w:rPr>
                <w:rFonts w:ascii="Arial" w:hAnsi="Arial" w:cs="Arial"/>
                <w:color w:val="232222" w:themeColor="text1"/>
              </w:rPr>
            </w:pPr>
            <w:r w:rsidRPr="0062572C">
              <w:rPr>
                <w:rFonts w:ascii="Arial" w:hAnsi="Arial" w:cs="Arial"/>
                <w:color w:val="232222" w:themeColor="text1"/>
              </w:rPr>
              <w:t xml:space="preserve">Bushfire and Forest Services </w:t>
            </w:r>
          </w:p>
        </w:tc>
      </w:tr>
      <w:tr w:rsidR="00F25FAE" w:rsidRPr="00495B3B" w14:paraId="1EBFF7E6" w14:textId="77777777" w:rsidTr="4AACBAA9">
        <w:trPr>
          <w:trHeight w:val="399"/>
        </w:trPr>
        <w:tc>
          <w:tcPr>
            <w:tcW w:w="2580" w:type="dxa"/>
            <w:tcBorders>
              <w:top w:val="nil"/>
              <w:bottom w:val="nil"/>
              <w:right w:val="nil"/>
            </w:tcBorders>
            <w:vAlign w:val="center"/>
          </w:tcPr>
          <w:p w14:paraId="2AB5EF48" w14:textId="77777777" w:rsidR="00F25FAE" w:rsidRPr="0062572C" w:rsidRDefault="00F25FAE" w:rsidP="00F25FAE">
            <w:pPr>
              <w:spacing w:before="0" w:after="0"/>
              <w:ind w:right="-450"/>
              <w:rPr>
                <w:rFonts w:ascii="Arial" w:hAnsi="Arial" w:cs="Arial"/>
                <w:b/>
                <w:color w:val="232222" w:themeColor="text1"/>
              </w:rPr>
            </w:pPr>
            <w:r w:rsidRPr="0062572C">
              <w:rPr>
                <w:rFonts w:ascii="Arial" w:hAnsi="Arial" w:cs="Arial"/>
                <w:b/>
                <w:color w:val="232222" w:themeColor="text1"/>
              </w:rPr>
              <w:t>Division &amp; Branch:</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0A96CCF" w14:textId="1F81A39F" w:rsidR="00F25FAE" w:rsidRPr="0062572C" w:rsidRDefault="00616BF7" w:rsidP="00F25FAE">
            <w:pPr>
              <w:spacing w:before="0" w:after="0"/>
              <w:ind w:left="57" w:right="-450"/>
              <w:rPr>
                <w:rFonts w:ascii="Arial" w:hAnsi="Arial" w:cs="Arial"/>
                <w:color w:val="232222" w:themeColor="text1"/>
              </w:rPr>
            </w:pPr>
            <w:r w:rsidRPr="0062572C">
              <w:rPr>
                <w:rFonts w:ascii="Arial" w:hAnsi="Arial" w:cs="Arial"/>
                <w:color w:val="232222" w:themeColor="text1"/>
              </w:rPr>
              <w:t>Forest</w:t>
            </w:r>
            <w:r w:rsidR="007F5551" w:rsidRPr="0062572C">
              <w:rPr>
                <w:rFonts w:ascii="Arial" w:hAnsi="Arial" w:cs="Arial"/>
                <w:color w:val="232222" w:themeColor="text1"/>
              </w:rPr>
              <w:t xml:space="preserve"> and </w:t>
            </w:r>
            <w:r w:rsidR="00020AF2" w:rsidRPr="0062572C">
              <w:rPr>
                <w:rFonts w:ascii="Arial" w:hAnsi="Arial" w:cs="Arial"/>
                <w:color w:val="232222" w:themeColor="text1"/>
              </w:rPr>
              <w:t xml:space="preserve">Fire Assets </w:t>
            </w:r>
            <w:r w:rsidR="00F25FAE" w:rsidRPr="0062572C">
              <w:rPr>
                <w:rFonts w:ascii="Arial" w:hAnsi="Arial" w:cs="Arial"/>
                <w:color w:val="232222" w:themeColor="text1"/>
              </w:rPr>
              <w:t>and Resources</w:t>
            </w:r>
            <w:r w:rsidR="0062572C">
              <w:rPr>
                <w:rFonts w:ascii="Arial" w:hAnsi="Arial" w:cs="Arial"/>
                <w:color w:val="232222" w:themeColor="text1"/>
              </w:rPr>
              <w:t>/</w:t>
            </w:r>
            <w:r w:rsidR="0062572C" w:rsidRPr="0062572C">
              <w:rPr>
                <w:rFonts w:ascii="Arial" w:hAnsi="Arial" w:cs="Arial"/>
                <w:color w:val="232222" w:themeColor="text1"/>
              </w:rPr>
              <w:t>Office of the Executive Director</w:t>
            </w:r>
          </w:p>
        </w:tc>
      </w:tr>
      <w:tr w:rsidR="00495B3B" w:rsidRPr="00495B3B" w14:paraId="37A0D7CE" w14:textId="77777777" w:rsidTr="4AACBAA9">
        <w:trPr>
          <w:trHeight w:val="399"/>
        </w:trPr>
        <w:tc>
          <w:tcPr>
            <w:tcW w:w="2580" w:type="dxa"/>
            <w:tcBorders>
              <w:top w:val="nil"/>
              <w:bottom w:val="nil"/>
              <w:right w:val="nil"/>
            </w:tcBorders>
            <w:vAlign w:val="center"/>
          </w:tcPr>
          <w:p w14:paraId="4595FCF5" w14:textId="77777777" w:rsidR="00495B3B" w:rsidRPr="0062572C" w:rsidRDefault="00495B3B" w:rsidP="00495B3B">
            <w:pPr>
              <w:spacing w:before="0" w:after="0"/>
              <w:ind w:right="-450"/>
              <w:rPr>
                <w:rFonts w:ascii="Arial" w:hAnsi="Arial" w:cs="Arial"/>
                <w:b/>
                <w:color w:val="232222" w:themeColor="text1"/>
              </w:rPr>
            </w:pPr>
            <w:r w:rsidRPr="0062572C">
              <w:rPr>
                <w:rFonts w:ascii="Arial" w:hAnsi="Arial" w:cs="Arial"/>
                <w:b/>
                <w:color w:val="232222" w:themeColor="text1"/>
              </w:rPr>
              <w:t>Work location: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6162B02" w14:textId="44A3EB09" w:rsidR="00495B3B" w:rsidRPr="0062572C" w:rsidRDefault="00495B3B" w:rsidP="00495B3B">
            <w:pPr>
              <w:spacing w:before="0" w:after="0"/>
              <w:ind w:left="57" w:right="-450"/>
              <w:rPr>
                <w:rFonts w:ascii="Arial" w:hAnsi="Arial" w:cs="Arial"/>
                <w:color w:val="232222" w:themeColor="text1"/>
              </w:rPr>
            </w:pPr>
            <w:r w:rsidRPr="0062572C">
              <w:rPr>
                <w:rFonts w:ascii="Arial" w:hAnsi="Arial" w:cs="Arial"/>
                <w:color w:val="232222" w:themeColor="text1"/>
              </w:rPr>
              <w:t xml:space="preserve">Flexible within Victoria </w:t>
            </w:r>
          </w:p>
          <w:p w14:paraId="3B7CA3B3" w14:textId="4102FE92" w:rsidR="00495B3B" w:rsidRPr="0062572C" w:rsidRDefault="0062572C" w:rsidP="6F9F79F8">
            <w:pPr>
              <w:spacing w:before="0" w:after="0"/>
              <w:ind w:left="57" w:right="-450"/>
              <w:rPr>
                <w:rFonts w:ascii="Arial" w:hAnsi="Arial" w:cs="Arial"/>
                <w:color w:val="232222" w:themeColor="text1"/>
              </w:rPr>
            </w:pPr>
            <w:r w:rsidRPr="00495B3B">
              <w:rPr>
                <w:rFonts w:ascii="Arial" w:hAnsi="Arial" w:cs="Arial"/>
                <w:color w:val="363534"/>
                <w:szCs w:val="22"/>
              </w:rPr>
              <w:t xml:space="preserve">Hybrid work arrangement available: </w:t>
            </w: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116751" w:rsidRPr="00495B3B" w14:paraId="4352AE4A" w14:textId="77777777" w:rsidTr="4AACBAA9">
        <w:trPr>
          <w:trHeight w:val="399"/>
        </w:trPr>
        <w:tc>
          <w:tcPr>
            <w:tcW w:w="2580" w:type="dxa"/>
            <w:tcBorders>
              <w:top w:val="nil"/>
              <w:bottom w:val="nil"/>
              <w:right w:val="nil"/>
            </w:tcBorders>
            <w:vAlign w:val="center"/>
          </w:tcPr>
          <w:p w14:paraId="3083C225" w14:textId="77777777" w:rsidR="00116751" w:rsidRPr="0062572C" w:rsidRDefault="00116751" w:rsidP="00116751">
            <w:pPr>
              <w:spacing w:before="0" w:after="0"/>
              <w:ind w:right="-450"/>
              <w:rPr>
                <w:rFonts w:ascii="Arial" w:hAnsi="Arial" w:cs="Arial"/>
                <w:b/>
                <w:bCs/>
                <w:color w:val="232222" w:themeColor="text1"/>
                <w:spacing w:val="-3"/>
              </w:rPr>
            </w:pPr>
            <w:r w:rsidRPr="0062572C">
              <w:rPr>
                <w:rFonts w:ascii="Arial" w:hAnsi="Arial" w:cs="Arial"/>
                <w:b/>
                <w:bCs/>
                <w:color w:val="232222" w:themeColor="text1"/>
                <w:spacing w:val="-3"/>
              </w:rPr>
              <w:t>Reports to:</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49BBC3C8" w14:textId="16A57FB4" w:rsidR="00116751" w:rsidRPr="0062572C" w:rsidRDefault="0062572C" w:rsidP="00116751">
            <w:pPr>
              <w:tabs>
                <w:tab w:val="left" w:pos="469"/>
                <w:tab w:val="left" w:pos="1189"/>
              </w:tabs>
              <w:spacing w:before="0" w:after="0"/>
              <w:ind w:left="57" w:right="-450"/>
              <w:rPr>
                <w:rFonts w:ascii="Arial" w:hAnsi="Arial" w:cs="Arial"/>
                <w:color w:val="232222" w:themeColor="text1"/>
              </w:rPr>
            </w:pPr>
            <w:r w:rsidRPr="0062572C">
              <w:rPr>
                <w:rFonts w:ascii="Arial" w:hAnsi="Arial" w:cs="Arial"/>
                <w:color w:val="232222" w:themeColor="text1"/>
              </w:rPr>
              <w:t>Manager, Office of the Executive Director</w:t>
            </w:r>
            <w:r w:rsidR="00116751" w:rsidRPr="0062572C">
              <w:rPr>
                <w:rFonts w:ascii="Arial" w:hAnsi="Arial" w:cs="Arial"/>
                <w:color w:val="232222" w:themeColor="text1"/>
              </w:rPr>
              <w:tab/>
            </w:r>
            <w:r w:rsidR="00116751" w:rsidRPr="0062572C">
              <w:rPr>
                <w:rFonts w:ascii="Arial" w:hAnsi="Arial" w:cs="Arial"/>
                <w:color w:val="232222" w:themeColor="text1"/>
              </w:rPr>
              <w:tab/>
            </w:r>
          </w:p>
        </w:tc>
      </w:tr>
      <w:tr w:rsidR="00116751" w:rsidRPr="00495B3B" w14:paraId="35F6D00F" w14:textId="77777777" w:rsidTr="4AACBAA9">
        <w:trPr>
          <w:trHeight w:val="399"/>
        </w:trPr>
        <w:tc>
          <w:tcPr>
            <w:tcW w:w="2580" w:type="dxa"/>
            <w:tcBorders>
              <w:top w:val="nil"/>
              <w:bottom w:val="nil"/>
              <w:right w:val="nil"/>
            </w:tcBorders>
            <w:vAlign w:val="center"/>
          </w:tcPr>
          <w:p w14:paraId="55F53688" w14:textId="77777777" w:rsidR="00116751" w:rsidRPr="0062572C" w:rsidRDefault="00116751" w:rsidP="00116751">
            <w:pPr>
              <w:spacing w:before="0" w:after="0"/>
              <w:ind w:right="-450"/>
              <w:rPr>
                <w:rFonts w:ascii="Arial" w:hAnsi="Arial" w:cs="Arial"/>
                <w:b/>
                <w:bCs/>
                <w:color w:val="232222" w:themeColor="text1"/>
                <w:spacing w:val="-3"/>
              </w:rPr>
            </w:pPr>
            <w:r w:rsidRPr="0062572C">
              <w:rPr>
                <w:rFonts w:ascii="Arial" w:hAnsi="Arial" w:cs="Arial"/>
                <w:b/>
                <w:bCs/>
                <w:color w:val="232222" w:themeColor="text1"/>
                <w:spacing w:val="-3"/>
              </w:rPr>
              <w:t>Direct reports:</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3B39DD97" w14:textId="737C86F8" w:rsidR="00116751" w:rsidRPr="0062572C" w:rsidRDefault="0062572C" w:rsidP="6F9F79F8">
            <w:pPr>
              <w:tabs>
                <w:tab w:val="left" w:pos="469"/>
                <w:tab w:val="left" w:pos="1189"/>
              </w:tabs>
              <w:spacing w:before="0" w:after="0"/>
              <w:ind w:left="57" w:right="-450"/>
              <w:rPr>
                <w:rFonts w:ascii="Arial" w:hAnsi="Arial" w:cs="Arial"/>
                <w:color w:val="232222" w:themeColor="text1"/>
              </w:rPr>
            </w:pP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Pr="00495B3B">
              <w:rPr>
                <w:rFonts w:ascii="Arial" w:hAnsi="Arial" w:cs="Arial"/>
                <w:color w:val="363534"/>
                <w:szCs w:val="22"/>
              </w:rPr>
              <w:tab/>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r w:rsidR="00116751" w:rsidRPr="0062572C">
              <w:rPr>
                <w:rFonts w:ascii="Arial" w:hAnsi="Arial" w:cs="Arial"/>
                <w:color w:val="232222" w:themeColor="text1"/>
              </w:rPr>
              <w:t xml:space="preserve">If yes, how many? 3 </w:t>
            </w:r>
          </w:p>
        </w:tc>
      </w:tr>
      <w:tr w:rsidR="00116751" w:rsidRPr="00495B3B" w14:paraId="70C7CF88" w14:textId="77777777" w:rsidTr="4AACBAA9">
        <w:trPr>
          <w:trHeight w:val="399"/>
        </w:trPr>
        <w:tc>
          <w:tcPr>
            <w:tcW w:w="2580" w:type="dxa"/>
            <w:tcBorders>
              <w:top w:val="nil"/>
              <w:bottom w:val="nil"/>
              <w:right w:val="nil"/>
            </w:tcBorders>
            <w:vAlign w:val="center"/>
          </w:tcPr>
          <w:p w14:paraId="58989FFF" w14:textId="77777777" w:rsidR="00116751" w:rsidRPr="0062572C" w:rsidRDefault="00116751" w:rsidP="00116751">
            <w:pPr>
              <w:spacing w:before="0" w:after="0"/>
              <w:ind w:right="-450"/>
              <w:rPr>
                <w:rFonts w:ascii="Arial" w:hAnsi="Arial" w:cs="Arial"/>
                <w:b/>
                <w:color w:val="232222" w:themeColor="text1"/>
              </w:rPr>
            </w:pPr>
            <w:r w:rsidRPr="0062572C">
              <w:rPr>
                <w:rFonts w:ascii="Arial" w:hAnsi="Arial" w:cs="Arial"/>
                <w:b/>
                <w:color w:val="232222" w:themeColor="text1"/>
              </w:rPr>
              <w:t>Further information: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723EDD97" w14:textId="6F978534" w:rsidR="000F0B1E" w:rsidRPr="0062572C" w:rsidRDefault="0030500A" w:rsidP="4AACBAA9">
            <w:pPr>
              <w:spacing w:before="0" w:after="0"/>
              <w:ind w:left="57" w:right="-450"/>
              <w:rPr>
                <w:rFonts w:ascii="Arial" w:hAnsi="Arial" w:cs="Arial"/>
                <w:color w:val="232222" w:themeColor="text1"/>
              </w:rPr>
            </w:pPr>
            <w:r w:rsidRPr="0062572C">
              <w:rPr>
                <w:rFonts w:ascii="Arial" w:hAnsi="Arial" w:cs="Arial"/>
                <w:color w:val="232222" w:themeColor="text1"/>
              </w:rPr>
              <w:t>Ramesh Liyanage</w:t>
            </w:r>
            <w:r w:rsidR="0062572C">
              <w:rPr>
                <w:rFonts w:ascii="Arial" w:hAnsi="Arial" w:cs="Arial"/>
                <w:color w:val="232222" w:themeColor="text1"/>
              </w:rPr>
              <w:t xml:space="preserve"> via </w:t>
            </w:r>
            <w:hyperlink r:id="rId31" w:history="1">
              <w:r w:rsidR="0062572C" w:rsidRPr="00EA56D6">
                <w:rPr>
                  <w:rStyle w:val="Hyperlink"/>
                  <w:rFonts w:ascii="Arial" w:hAnsi="Arial" w:cs="Arial"/>
                </w:rPr>
                <w:t>ramesh.liyanage@deeca.vic.gov.au</w:t>
              </w:r>
            </w:hyperlink>
            <w:r w:rsidR="0062572C">
              <w:rPr>
                <w:rFonts w:ascii="Arial" w:hAnsi="Arial" w:cs="Arial"/>
                <w:color w:val="232222" w:themeColor="text1"/>
              </w:rPr>
              <w:t xml:space="preserve"> or </w:t>
            </w:r>
            <w:r w:rsidR="006A771B" w:rsidRPr="0062572C">
              <w:rPr>
                <w:rFonts w:ascii="Arial" w:hAnsi="Arial" w:cs="Arial"/>
                <w:color w:val="232222" w:themeColor="text1"/>
              </w:rPr>
              <w:t>0408 432 987</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40B16FA7" w14:textId="74848E34" w:rsidR="00253B8C" w:rsidRPr="00AA216F" w:rsidRDefault="00253B8C" w:rsidP="00253B8C">
      <w:pPr>
        <w:tabs>
          <w:tab w:val="left" w:pos="10178"/>
        </w:tabs>
        <w:ind w:right="114"/>
        <w:rPr>
          <w:rFonts w:ascii="Arial" w:hAnsi="Arial"/>
          <w:noProof/>
          <w:szCs w:val="22"/>
          <w:lang w:eastAsia="zh-CN"/>
        </w:rPr>
      </w:pPr>
      <w:r w:rsidRPr="00D34D71">
        <w:rPr>
          <w:rFonts w:ascii="Arial" w:hAnsi="Arial"/>
          <w:noProof/>
          <w:szCs w:val="22"/>
          <w:lang w:eastAsia="zh-CN"/>
        </w:rPr>
        <w:t xml:space="preserve">The Senior Advisor position will assist in acting as a coordinator between multiple projects across the </w:t>
      </w:r>
      <w:r w:rsidR="003D51DF" w:rsidRPr="003D51DF">
        <w:rPr>
          <w:rFonts w:ascii="Arial" w:hAnsi="Arial"/>
          <w:noProof/>
          <w:szCs w:val="22"/>
          <w:lang w:eastAsia="zh-CN"/>
        </w:rPr>
        <w:t>Forest and Fire Assets and Resources</w:t>
      </w:r>
      <w:r w:rsidR="003D51DF" w:rsidRPr="003D51DF" w:rsidDel="003D51DF">
        <w:rPr>
          <w:rFonts w:ascii="Arial" w:hAnsi="Arial"/>
          <w:noProof/>
          <w:szCs w:val="22"/>
          <w:lang w:eastAsia="zh-CN"/>
        </w:rPr>
        <w:t xml:space="preserve"> </w:t>
      </w:r>
      <w:r w:rsidRPr="00D34D71">
        <w:rPr>
          <w:rFonts w:ascii="Arial" w:hAnsi="Arial"/>
          <w:noProof/>
          <w:szCs w:val="22"/>
          <w:lang w:eastAsia="zh-CN"/>
        </w:rPr>
        <w:t>(</w:t>
      </w:r>
      <w:r w:rsidR="007331F6">
        <w:rPr>
          <w:rFonts w:ascii="Arial" w:hAnsi="Arial"/>
          <w:noProof/>
          <w:szCs w:val="22"/>
          <w:lang w:eastAsia="zh-CN"/>
        </w:rPr>
        <w:t>FFAR</w:t>
      </w:r>
      <w:r w:rsidRPr="00D34D71">
        <w:rPr>
          <w:rFonts w:ascii="Arial" w:hAnsi="Arial"/>
          <w:noProof/>
          <w:szCs w:val="22"/>
          <w:lang w:eastAsia="zh-CN"/>
        </w:rPr>
        <w:t xml:space="preserve">), the </w:t>
      </w:r>
      <w:r>
        <w:rPr>
          <w:rFonts w:ascii="Arial" w:hAnsi="Arial"/>
          <w:noProof/>
          <w:szCs w:val="22"/>
          <w:lang w:eastAsia="zh-CN"/>
        </w:rPr>
        <w:t>Bushfire and Forest Services Group</w:t>
      </w:r>
      <w:r w:rsidRPr="00D34D71">
        <w:rPr>
          <w:rFonts w:ascii="Arial" w:hAnsi="Arial"/>
          <w:noProof/>
          <w:szCs w:val="22"/>
          <w:lang w:eastAsia="zh-CN"/>
        </w:rPr>
        <w:t xml:space="preserve"> (</w:t>
      </w:r>
      <w:r>
        <w:rPr>
          <w:rFonts w:ascii="Arial" w:hAnsi="Arial"/>
          <w:noProof/>
          <w:szCs w:val="22"/>
          <w:lang w:eastAsia="zh-CN"/>
        </w:rPr>
        <w:t>BFS</w:t>
      </w:r>
      <w:r w:rsidRPr="00D34D71">
        <w:rPr>
          <w:rFonts w:ascii="Arial" w:hAnsi="Arial"/>
          <w:noProof/>
          <w:szCs w:val="22"/>
          <w:lang w:eastAsia="zh-CN"/>
        </w:rPr>
        <w:t xml:space="preserve">G) and </w:t>
      </w:r>
      <w:r>
        <w:rPr>
          <w:rFonts w:ascii="Arial" w:hAnsi="Arial"/>
          <w:noProof/>
          <w:szCs w:val="22"/>
          <w:lang w:eastAsia="zh-CN"/>
        </w:rPr>
        <w:t>DEECA</w:t>
      </w:r>
      <w:r w:rsidRPr="00D34D71">
        <w:rPr>
          <w:rFonts w:ascii="Arial" w:hAnsi="Arial"/>
          <w:noProof/>
          <w:szCs w:val="22"/>
          <w:lang w:eastAsia="zh-CN"/>
        </w:rPr>
        <w:t xml:space="preserve"> to ensure they are benefitting</w:t>
      </w:r>
      <w:r>
        <w:rPr>
          <w:rFonts w:ascii="Arial" w:hAnsi="Arial"/>
          <w:noProof/>
          <w:szCs w:val="22"/>
          <w:lang w:eastAsia="zh-CN"/>
        </w:rPr>
        <w:t xml:space="preserve"> </w:t>
      </w:r>
      <w:r w:rsidRPr="00D34D71">
        <w:rPr>
          <w:rFonts w:ascii="Arial" w:hAnsi="Arial"/>
          <w:noProof/>
          <w:szCs w:val="22"/>
          <w:lang w:eastAsia="zh-CN"/>
        </w:rPr>
        <w:t xml:space="preserve">each other and aligning to </w:t>
      </w:r>
      <w:r>
        <w:rPr>
          <w:rFonts w:ascii="Arial" w:hAnsi="Arial"/>
          <w:noProof/>
          <w:szCs w:val="22"/>
          <w:lang w:eastAsia="zh-CN"/>
        </w:rPr>
        <w:t>BFS</w:t>
      </w:r>
      <w:r w:rsidRPr="00D34D71">
        <w:rPr>
          <w:rFonts w:ascii="Arial" w:hAnsi="Arial"/>
          <w:noProof/>
          <w:szCs w:val="22"/>
          <w:lang w:eastAsia="zh-CN"/>
        </w:rPr>
        <w:t>G</w:t>
      </w:r>
      <w:r>
        <w:rPr>
          <w:rFonts w:ascii="Arial" w:hAnsi="Arial"/>
          <w:noProof/>
          <w:szCs w:val="22"/>
          <w:lang w:eastAsia="zh-CN"/>
        </w:rPr>
        <w:t>’</w:t>
      </w:r>
      <w:r w:rsidRPr="00D34D71">
        <w:rPr>
          <w:rFonts w:ascii="Arial" w:hAnsi="Arial"/>
          <w:noProof/>
          <w:szCs w:val="22"/>
          <w:lang w:eastAsia="zh-CN"/>
        </w:rPr>
        <w:t>s overall delivery outcomes.</w:t>
      </w:r>
    </w:p>
    <w:p w14:paraId="1B3F576A" w14:textId="77777777" w:rsidR="00495B3B" w:rsidRPr="00495B3B" w:rsidRDefault="00495B3B" w:rsidP="00495B3B">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3A582D56" w14:textId="1C505A0D" w:rsidR="00C9572A" w:rsidRPr="001623FF" w:rsidRDefault="00C9572A" w:rsidP="00C9572A">
      <w:pPr>
        <w:spacing w:before="160"/>
        <w:rPr>
          <w:rFonts w:ascii="Arial" w:hAnsi="Arial"/>
          <w:b/>
          <w:bCs/>
          <w:color w:val="000000"/>
          <w:szCs w:val="22"/>
        </w:rPr>
      </w:pPr>
      <w:r w:rsidRPr="001623FF">
        <w:rPr>
          <w:rFonts w:ascii="Arial" w:hAnsi="Arial"/>
          <w:b/>
          <w:bCs/>
          <w:color w:val="000000"/>
        </w:rPr>
        <w:t>Group</w:t>
      </w:r>
    </w:p>
    <w:p w14:paraId="3088C605" w14:textId="41773A53" w:rsidR="55A754F5" w:rsidRDefault="55A754F5" w:rsidP="0F06A63A">
      <w:pPr>
        <w:rPr>
          <w:rFonts w:ascii="Arial" w:hAnsi="Arial"/>
          <w:color w:val="111111"/>
        </w:rPr>
      </w:pPr>
      <w:r w:rsidRPr="0F06A63A">
        <w:rPr>
          <w:rFonts w:ascii="Arial" w:hAnsi="Arial"/>
          <w:color w:val="111111"/>
        </w:rPr>
        <w:t>Bushfire and Forest Services</w:t>
      </w:r>
      <w:r w:rsidR="0CC4372F" w:rsidRPr="0F06A63A">
        <w:rPr>
          <w:rFonts w:ascii="Arial" w:hAnsi="Arial"/>
          <w:color w:val="111111"/>
        </w:rPr>
        <w:t xml:space="preserve"> (BFS)</w:t>
      </w:r>
      <w:r w:rsidRPr="0F06A63A">
        <w:rPr>
          <w:rFonts w:ascii="Arial" w:hAnsi="Arial"/>
          <w:color w:val="111111"/>
        </w:rPr>
        <w:t xml:space="preserve"> is the public land manager for 3.2 million hectares of State forests, including delivery and maintenance of recreation assets, tourism services and forest health activities, and leads DEECA’s works across the state in preparing for and responding to fire and other emergencies, to reduce impacts on people, property and the environment. </w:t>
      </w:r>
    </w:p>
    <w:p w14:paraId="59C9BD2F" w14:textId="36377F72" w:rsidR="55A754F5" w:rsidRDefault="55A754F5" w:rsidP="0F06A63A">
      <w:r w:rsidRPr="0F06A63A">
        <w:rPr>
          <w:rFonts w:ascii="Arial" w:hAnsi="Arial"/>
          <w:color w:val="111111"/>
        </w:rPr>
        <w:t xml:space="preserve">Underpinned by our commitment to work in partnership with Traditional Owners, BFS collaborates across government and DEECA to deliver key policies and outcomes in support of communities and industries that use our forests and is directly responsible for recreation policy and service delivery in state forests. </w:t>
      </w:r>
    </w:p>
    <w:p w14:paraId="0FB104B7" w14:textId="34A69F42" w:rsidR="55A754F5" w:rsidRDefault="55A754F5" w:rsidP="0F06A63A">
      <w:r w:rsidRPr="0F06A63A">
        <w:rPr>
          <w:rFonts w:ascii="Arial" w:hAnsi="Arial"/>
          <w:color w:val="111111"/>
        </w:rPr>
        <w:t>BFS plays a key role in working alongside emergency services under the Victorian Government’s ‘all communities, all emergencies’ operating framework, including to meet DEECA’s responsibilities before, during and after an emergency event.</w:t>
      </w:r>
    </w:p>
    <w:p w14:paraId="265216D6" w14:textId="6456F500" w:rsidR="55A754F5" w:rsidRDefault="55A754F5" w:rsidP="0F06A63A">
      <w:pPr>
        <w:rPr>
          <w:rFonts w:ascii="Arial" w:hAnsi="Arial"/>
          <w:color w:val="111111"/>
        </w:rPr>
      </w:pPr>
      <w:r w:rsidRPr="0F06A63A">
        <w:rPr>
          <w:rFonts w:ascii="Arial" w:hAnsi="Arial"/>
          <w:color w:val="111111"/>
        </w:rPr>
        <w:t xml:space="preserve">BFS undertakes regulatory functions for timber harvesting, biodiversity, public land use and fire prevention, leads development and advice on forest, fire and emergency management policy, strategy and legislation, and delivers </w:t>
      </w:r>
      <w:r w:rsidRPr="0F06A63A">
        <w:rPr>
          <w:rFonts w:ascii="Arial" w:hAnsi="Arial"/>
          <w:color w:val="111111"/>
        </w:rPr>
        <w:lastRenderedPageBreak/>
        <w:t>safe and fit-for-purpose capability solutions including statewide assets, equipment, technology and learning, ensuring consistency with the Victorian Government’s broader strategic objectives</w:t>
      </w:r>
      <w:r w:rsidR="00217D98">
        <w:rPr>
          <w:rFonts w:ascii="Arial" w:hAnsi="Arial"/>
          <w:color w:val="111111"/>
        </w:rPr>
        <w:t xml:space="preserve">. </w:t>
      </w:r>
    </w:p>
    <w:p w14:paraId="5E6AC0ED" w14:textId="77777777" w:rsidR="00F640BB" w:rsidRPr="00F640BB" w:rsidRDefault="00F640BB" w:rsidP="00F640BB">
      <w:r w:rsidRPr="00F640BB">
        <w:t>BFS operates under two public brands – Forest Fire Management Victoria for its land and fire management activities and the Conservation Regulator for its regulatory activities.</w:t>
      </w:r>
    </w:p>
    <w:p w14:paraId="63232CC9" w14:textId="77777777" w:rsidR="00D70C84" w:rsidRDefault="00D70C84" w:rsidP="0F06A63A"/>
    <w:p w14:paraId="3F84A578" w14:textId="519B739F" w:rsidR="00C9572A" w:rsidRPr="001623FF" w:rsidRDefault="00C9572A" w:rsidP="00C9572A">
      <w:pPr>
        <w:spacing w:before="160"/>
        <w:rPr>
          <w:rFonts w:ascii="Arial" w:hAnsi="Arial"/>
          <w:b/>
          <w:bCs/>
          <w:iCs/>
          <w:color w:val="000000"/>
          <w:szCs w:val="22"/>
        </w:rPr>
      </w:pPr>
      <w:r w:rsidRPr="001623FF">
        <w:rPr>
          <w:rFonts w:ascii="Arial" w:hAnsi="Arial"/>
          <w:b/>
          <w:bCs/>
          <w:iCs/>
          <w:color w:val="000000"/>
          <w:szCs w:val="22"/>
        </w:rPr>
        <w:t>Division</w:t>
      </w:r>
    </w:p>
    <w:p w14:paraId="55FEF42D" w14:textId="77777777" w:rsidR="00255B82" w:rsidRPr="00255B82" w:rsidRDefault="00255B82" w:rsidP="00255B82">
      <w:r w:rsidRPr="00255B82">
        <w:t xml:space="preserve">The Forest and Fire Assets and Resources Division (FFAR) is an integral part of Forest Fire Management Victoria (FFMVic), providing the assets, infrastructure, logistics, technology, communications and capital works required to support forest and fire management and broader emergency management operations. The Division supplies, governs and manages physical and enabling assets across their full lifecycle, ensuring they are </w:t>
      </w:r>
      <w:r w:rsidRPr="00255B82">
        <w:rPr>
          <w:lang w:val="en-US"/>
        </w:rPr>
        <w:t xml:space="preserve">timely, fit for purpose and value for money. </w:t>
      </w:r>
      <w:r w:rsidRPr="00255B82">
        <w:t xml:space="preserve"> Critical assets include fleet, heavy plant, basecamps, depots, technology platforms, roads and road infrastructure, inventory and aviation related assets. </w:t>
      </w:r>
    </w:p>
    <w:p w14:paraId="30EA343F" w14:textId="77777777" w:rsidR="00255B82" w:rsidRPr="00255B82" w:rsidRDefault="00255B82" w:rsidP="00255B82">
      <w:r w:rsidRPr="00255B82">
        <w:t>The Division aims to be a best practice asset manager with a strong focus on governance, accountability and transparent decision making; performance, risk and reporting; proactive commercial and contract management; and deliberate stakeholder engagement with customers and delivery partners. The Division maintains strong vendor and supplier relationships to ensure sustained value for money across asset lifecycles and supports emergency management capability through a deployable workforce for logistics and operational support activities.</w:t>
      </w:r>
    </w:p>
    <w:p w14:paraId="23E31CD2" w14:textId="77777777" w:rsidR="00255B82" w:rsidRPr="00255B82" w:rsidRDefault="00255B82" w:rsidP="00255B82">
      <w:r w:rsidRPr="00255B82">
        <w:t xml:space="preserve">The Division also plays a critical role in innovation, change management and continuous improvement across asset classes, including the delivery of asset reforms, trials and pilots, and improvements to fleet, inventory and maintenance practices. </w:t>
      </w:r>
    </w:p>
    <w:p w14:paraId="5AD56626" w14:textId="77777777" w:rsidR="00255B82" w:rsidRPr="00255B82" w:rsidRDefault="00255B82" w:rsidP="00255B82">
      <w:r w:rsidRPr="00255B82">
        <w:t>The Division has approximately 170 people located in Melbourne, at our Altona warehouse and across the State. The Division manages an asset based valued at over $2 billion. </w:t>
      </w:r>
    </w:p>
    <w:p w14:paraId="6D89E8A9" w14:textId="77777777" w:rsidR="00C9572A" w:rsidRDefault="00C9572A" w:rsidP="00C9572A"/>
    <w:p w14:paraId="0560E9A2" w14:textId="3F6AE28F" w:rsidR="00E60464" w:rsidRDefault="00207AF6" w:rsidP="00C9572A">
      <w:pPr>
        <w:rPr>
          <w:b/>
          <w:bCs/>
        </w:rPr>
      </w:pPr>
      <w:r>
        <w:rPr>
          <w:b/>
          <w:bCs/>
        </w:rPr>
        <w:t>Unit</w:t>
      </w:r>
    </w:p>
    <w:p w14:paraId="734A7224" w14:textId="77777777" w:rsidR="00207AF6" w:rsidRPr="001623FF" w:rsidRDefault="00207AF6" w:rsidP="00207AF6">
      <w:r w:rsidRPr="001623FF">
        <w:t>The Office of the Executive Director (OED), Forest and Fire Resources Division provides central coordination, governance and assurance to support the Executive Director in leading the Division.  The Office plays a critical role in enabling clear accountability, disciplined decision</w:t>
      </w:r>
      <w:r w:rsidRPr="001623FF">
        <w:noBreakHyphen/>
        <w:t>making and effective oversight across FFAR, ensuring the Division operates cohesively and in alignment with agreed organisational, group and divisional priorities. </w:t>
      </w:r>
    </w:p>
    <w:p w14:paraId="1762652C" w14:textId="77777777" w:rsidR="00207AF6" w:rsidRPr="001623FF" w:rsidRDefault="00207AF6" w:rsidP="00207AF6">
      <w:r w:rsidRPr="001623FF">
        <w:t>The OED is responsible for division</w:t>
      </w:r>
      <w:r w:rsidRPr="001623FF">
        <w:noBreakHyphen/>
        <w:t>wide strategy, planning and risk oversight, including investment planning, budget coordination, performance monitoring and reporting. It provides advisory support to the Executive Director and Branch Directors, coordinates governance forums and secretariat functions, and ensures consistent approaches to people, budget, risk and performance data across the Division.  </w:t>
      </w:r>
    </w:p>
    <w:p w14:paraId="34D012B7" w14:textId="77777777" w:rsidR="00207AF6" w:rsidRPr="001623FF" w:rsidRDefault="00207AF6" w:rsidP="00207AF6">
      <w:r w:rsidRPr="001623FF">
        <w:t>The OED provides asset management specialist capability to support branches in asset management delivery and alignment with the Asset Management Accountability Framework.</w:t>
      </w:r>
    </w:p>
    <w:p w14:paraId="678EAF5E" w14:textId="77777777" w:rsidR="00CD51C8" w:rsidRPr="001623FF" w:rsidRDefault="00CD51C8" w:rsidP="00C9572A">
      <w:pPr>
        <w:rPr>
          <w:b/>
          <w:bCs/>
        </w:rPr>
      </w:pPr>
    </w:p>
    <w:p w14:paraId="47A5774F" w14:textId="77777777" w:rsidR="00495B3B" w:rsidRP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189E44E5" w14:textId="7852008E" w:rsidR="00D05EFB" w:rsidRPr="0088088C" w:rsidRDefault="680A9B93" w:rsidP="73823DE7">
      <w:pPr>
        <w:numPr>
          <w:ilvl w:val="0"/>
          <w:numId w:val="43"/>
        </w:numPr>
        <w:spacing w:line="240" w:lineRule="auto"/>
        <w:ind w:left="357" w:hanging="357"/>
        <w:rPr>
          <w:rFonts w:ascii="Arial" w:hAnsi="Arial"/>
        </w:rPr>
      </w:pPr>
      <w:r w:rsidRPr="4AACBAA9">
        <w:rPr>
          <w:rFonts w:ascii="Arial" w:hAnsi="Arial"/>
        </w:rPr>
        <w:t xml:space="preserve">Support strategic direction and management for the </w:t>
      </w:r>
      <w:r w:rsidR="00CA4B5A" w:rsidRPr="00CA4B5A">
        <w:rPr>
          <w:rFonts w:ascii="Arial" w:hAnsi="Arial"/>
        </w:rPr>
        <w:t>Forest and Fire Assets and Resources Division (FFAR)</w:t>
      </w:r>
      <w:r w:rsidR="00CA4B5A">
        <w:rPr>
          <w:rFonts w:ascii="Arial" w:hAnsi="Arial"/>
        </w:rPr>
        <w:t xml:space="preserve"> </w:t>
      </w:r>
      <w:r w:rsidRPr="4AACBAA9">
        <w:rPr>
          <w:rFonts w:ascii="Arial" w:hAnsi="Arial"/>
        </w:rPr>
        <w:t xml:space="preserve">to ensure </w:t>
      </w:r>
      <w:proofErr w:type="gramStart"/>
      <w:r w:rsidRPr="4AACBAA9">
        <w:rPr>
          <w:rFonts w:ascii="Arial" w:hAnsi="Arial"/>
        </w:rPr>
        <w:t>high quality</w:t>
      </w:r>
      <w:proofErr w:type="gramEnd"/>
      <w:r w:rsidRPr="4AACBAA9">
        <w:rPr>
          <w:rFonts w:ascii="Arial" w:hAnsi="Arial"/>
        </w:rPr>
        <w:t xml:space="preserve"> outcomes and advice aligned to </w:t>
      </w:r>
      <w:r w:rsidR="6EA3A6B8" w:rsidRPr="4AACBAA9">
        <w:rPr>
          <w:rFonts w:ascii="Arial" w:hAnsi="Arial"/>
        </w:rPr>
        <w:t>DEECA</w:t>
      </w:r>
      <w:r w:rsidRPr="4AACBAA9">
        <w:rPr>
          <w:rFonts w:ascii="Arial" w:hAnsi="Arial"/>
        </w:rPr>
        <w:t xml:space="preserve"> and government priorities and projects. </w:t>
      </w:r>
    </w:p>
    <w:p w14:paraId="2F4B59EC" w14:textId="260D0845" w:rsidR="33B9D628" w:rsidRDefault="33B9D628" w:rsidP="4AACBAA9">
      <w:pPr>
        <w:numPr>
          <w:ilvl w:val="0"/>
          <w:numId w:val="43"/>
        </w:numPr>
        <w:spacing w:line="240" w:lineRule="auto"/>
        <w:ind w:left="357" w:hanging="357"/>
        <w:rPr>
          <w:rFonts w:ascii="Arial" w:hAnsi="Arial"/>
        </w:rPr>
      </w:pPr>
      <w:r w:rsidRPr="4AACBAA9">
        <w:rPr>
          <w:rFonts w:ascii="Arial" w:hAnsi="Arial"/>
        </w:rPr>
        <w:t xml:space="preserve">Responsibility for </w:t>
      </w:r>
      <w:r w:rsidR="68645E04" w:rsidRPr="4AACBAA9">
        <w:rPr>
          <w:rFonts w:ascii="Arial" w:hAnsi="Arial"/>
        </w:rPr>
        <w:t>the Program Management of</w:t>
      </w:r>
      <w:r w:rsidRPr="4AACBAA9">
        <w:rPr>
          <w:rFonts w:ascii="Arial" w:hAnsi="Arial"/>
        </w:rPr>
        <w:t xml:space="preserve"> </w:t>
      </w:r>
      <w:r w:rsidR="0B4B1F45" w:rsidRPr="4AACBAA9">
        <w:rPr>
          <w:rFonts w:ascii="Arial" w:hAnsi="Arial"/>
        </w:rPr>
        <w:t xml:space="preserve">Asset and </w:t>
      </w:r>
      <w:r w:rsidR="20A2ACD2" w:rsidRPr="4AACBAA9">
        <w:rPr>
          <w:rFonts w:ascii="Arial" w:hAnsi="Arial"/>
        </w:rPr>
        <w:t>T</w:t>
      </w:r>
      <w:r w:rsidR="0B4B1F45" w:rsidRPr="4AACBAA9">
        <w:rPr>
          <w:rFonts w:ascii="Arial" w:hAnsi="Arial"/>
        </w:rPr>
        <w:t xml:space="preserve">echnology </w:t>
      </w:r>
      <w:r w:rsidR="2507E20B" w:rsidRPr="4AACBAA9">
        <w:rPr>
          <w:rFonts w:ascii="Arial" w:hAnsi="Arial"/>
        </w:rPr>
        <w:t>Infrastructure</w:t>
      </w:r>
      <w:r w:rsidR="4AFDFD18" w:rsidRPr="4AACBAA9">
        <w:rPr>
          <w:rFonts w:ascii="Arial" w:hAnsi="Arial"/>
        </w:rPr>
        <w:t xml:space="preserve"> Sub </w:t>
      </w:r>
      <w:r w:rsidR="64E3BAC4" w:rsidRPr="4AACBAA9">
        <w:rPr>
          <w:rFonts w:ascii="Arial" w:hAnsi="Arial"/>
        </w:rPr>
        <w:t>Committee and supporting working groups.</w:t>
      </w:r>
    </w:p>
    <w:p w14:paraId="0C62EF1F" w14:textId="4D0E92A7" w:rsidR="0088088C" w:rsidRPr="0088088C" w:rsidRDefault="7FFE6332" w:rsidP="00D05EFB">
      <w:pPr>
        <w:numPr>
          <w:ilvl w:val="0"/>
          <w:numId w:val="43"/>
        </w:numPr>
        <w:spacing w:line="240" w:lineRule="auto"/>
        <w:ind w:left="357" w:hanging="357"/>
        <w:rPr>
          <w:rFonts w:ascii="Arial" w:hAnsi="Arial"/>
          <w:szCs w:val="22"/>
        </w:rPr>
      </w:pPr>
      <w:r w:rsidRPr="4AACBAA9">
        <w:rPr>
          <w:rStyle w:val="ui-provider"/>
        </w:rPr>
        <w:t>Analyse</w:t>
      </w:r>
      <w:r w:rsidR="49DF96D6" w:rsidRPr="4AACBAA9">
        <w:rPr>
          <w:rStyle w:val="ui-provider"/>
        </w:rPr>
        <w:t xml:space="preserve"> </w:t>
      </w:r>
      <w:r w:rsidRPr="4AACBAA9">
        <w:rPr>
          <w:rStyle w:val="ui-provider"/>
        </w:rPr>
        <w:t>policy and processes relating to</w:t>
      </w:r>
      <w:r w:rsidR="001623FF">
        <w:rPr>
          <w:rStyle w:val="ui-provider"/>
        </w:rPr>
        <w:t xml:space="preserve"> </w:t>
      </w:r>
      <w:r w:rsidR="004F0280">
        <w:rPr>
          <w:rStyle w:val="ui-provider"/>
        </w:rPr>
        <w:t>FFAR</w:t>
      </w:r>
      <w:r w:rsidRPr="4AACBAA9">
        <w:rPr>
          <w:rStyle w:val="ui-provider"/>
        </w:rPr>
        <w:t xml:space="preserve"> management initiatives, for senior management, executives, government and other key stakeholders.</w:t>
      </w:r>
    </w:p>
    <w:p w14:paraId="13E3F6A4" w14:textId="22FB70F6" w:rsidR="0088088C" w:rsidRPr="00030C64" w:rsidRDefault="4F19A3DD" w:rsidP="4AACBAA9">
      <w:pPr>
        <w:numPr>
          <w:ilvl w:val="0"/>
          <w:numId w:val="43"/>
        </w:numPr>
        <w:spacing w:line="240" w:lineRule="auto"/>
        <w:ind w:left="357" w:hanging="357"/>
        <w:rPr>
          <w:rStyle w:val="ui-provider"/>
        </w:rPr>
      </w:pPr>
      <w:r w:rsidRPr="4AACBAA9">
        <w:rPr>
          <w:rStyle w:val="ui-provider"/>
        </w:rPr>
        <w:t>Develop and maintain effective networks and relationships across various areas of the VPS with a diverse range of stakeholders.</w:t>
      </w:r>
    </w:p>
    <w:p w14:paraId="3AF05E60" w14:textId="68135377" w:rsidR="00030C64" w:rsidRPr="00CF1A30" w:rsidRDefault="0606D939" w:rsidP="00D05EFB">
      <w:pPr>
        <w:numPr>
          <w:ilvl w:val="0"/>
          <w:numId w:val="43"/>
        </w:numPr>
        <w:spacing w:line="240" w:lineRule="auto"/>
        <w:ind w:left="357" w:hanging="357"/>
        <w:rPr>
          <w:rFonts w:ascii="Arial" w:hAnsi="Arial"/>
          <w:szCs w:val="22"/>
        </w:rPr>
      </w:pPr>
      <w:r w:rsidRPr="4AACBAA9">
        <w:rPr>
          <w:rStyle w:val="ui-provider"/>
        </w:rPr>
        <w:t>Prepare draft policy documents, workshop materials, correspondence, briefings, submissions, and reports on sensitive issues within tight timelines for senior stakeholders</w:t>
      </w:r>
    </w:p>
    <w:p w14:paraId="2B8CCC6D" w14:textId="1E155DDA" w:rsidR="00D05EFB" w:rsidRPr="004F5D4F" w:rsidRDefault="680A9B93" w:rsidP="00D05EFB">
      <w:pPr>
        <w:numPr>
          <w:ilvl w:val="0"/>
          <w:numId w:val="43"/>
        </w:numPr>
        <w:spacing w:line="240" w:lineRule="auto"/>
        <w:ind w:left="357" w:hanging="357"/>
        <w:rPr>
          <w:rFonts w:ascii="Arial" w:hAnsi="Arial"/>
          <w:szCs w:val="22"/>
        </w:rPr>
      </w:pPr>
      <w:r w:rsidRPr="004F5D4F">
        <w:rPr>
          <w:rFonts w:ascii="Arial" w:hAnsi="Arial"/>
        </w:rPr>
        <w:t xml:space="preserve">Develop and maintain effective relationships across the </w:t>
      </w:r>
      <w:r w:rsidR="6EA3A6B8" w:rsidRPr="004F5D4F">
        <w:rPr>
          <w:rFonts w:ascii="Arial" w:hAnsi="Arial"/>
        </w:rPr>
        <w:t>BFSG</w:t>
      </w:r>
      <w:r w:rsidRPr="004F5D4F">
        <w:rPr>
          <w:rFonts w:ascii="Arial" w:hAnsi="Arial"/>
        </w:rPr>
        <w:t>,</w:t>
      </w:r>
      <w:r w:rsidR="6EA3A6B8" w:rsidRPr="004F5D4F">
        <w:rPr>
          <w:rFonts w:ascii="Arial" w:hAnsi="Arial"/>
        </w:rPr>
        <w:t xml:space="preserve"> DEECA</w:t>
      </w:r>
      <w:r w:rsidRPr="004F5D4F">
        <w:rPr>
          <w:rFonts w:ascii="Arial" w:hAnsi="Arial"/>
        </w:rPr>
        <w:t xml:space="preserve"> and the Victorian Government and provide a key coordination point for the Forest Fire and Regions’ Ministerial Offices, Parliamentary, and Cabinet-related responsibilities. </w:t>
      </w:r>
    </w:p>
    <w:p w14:paraId="538B2FCA" w14:textId="13A8C808" w:rsidR="00D05EFB" w:rsidRPr="004F5D4F" w:rsidRDefault="680A9B93" w:rsidP="00D05EFB">
      <w:pPr>
        <w:numPr>
          <w:ilvl w:val="0"/>
          <w:numId w:val="43"/>
        </w:numPr>
        <w:spacing w:line="240" w:lineRule="auto"/>
        <w:ind w:left="357" w:hanging="357"/>
        <w:rPr>
          <w:rFonts w:ascii="Arial" w:hAnsi="Arial"/>
          <w:szCs w:val="22"/>
        </w:rPr>
      </w:pPr>
      <w:r w:rsidRPr="004F5D4F">
        <w:rPr>
          <w:rFonts w:ascii="Arial" w:hAnsi="Arial"/>
        </w:rPr>
        <w:lastRenderedPageBreak/>
        <w:t>Support Ministerial engagement and strategic planning and service delivery across</w:t>
      </w:r>
      <w:r w:rsidR="001623FF">
        <w:rPr>
          <w:rFonts w:ascii="Arial" w:hAnsi="Arial"/>
        </w:rPr>
        <w:t xml:space="preserve"> </w:t>
      </w:r>
      <w:r w:rsidR="00AE7556">
        <w:rPr>
          <w:rFonts w:ascii="Arial" w:hAnsi="Arial"/>
        </w:rPr>
        <w:t>FFAR</w:t>
      </w:r>
      <w:r w:rsidRPr="004F5D4F">
        <w:rPr>
          <w:rFonts w:ascii="Arial" w:hAnsi="Arial"/>
        </w:rPr>
        <w:t xml:space="preserve">, partnering with other departmental advisors, to deliver on Victorian Government and </w:t>
      </w:r>
      <w:r w:rsidR="6EA3A6B8" w:rsidRPr="004F5D4F">
        <w:rPr>
          <w:rFonts w:ascii="Arial" w:hAnsi="Arial"/>
        </w:rPr>
        <w:t>DEECA</w:t>
      </w:r>
      <w:r w:rsidRPr="004F5D4F">
        <w:rPr>
          <w:rFonts w:ascii="Arial" w:hAnsi="Arial"/>
        </w:rPr>
        <w:t xml:space="preserve"> priorities. </w:t>
      </w:r>
    </w:p>
    <w:p w14:paraId="1DB52915" w14:textId="653F0F58" w:rsidR="00D05EFB" w:rsidRPr="004F5D4F" w:rsidRDefault="680A9B93" w:rsidP="00D05EFB">
      <w:pPr>
        <w:numPr>
          <w:ilvl w:val="0"/>
          <w:numId w:val="43"/>
        </w:numPr>
        <w:spacing w:line="240" w:lineRule="auto"/>
        <w:ind w:left="357" w:hanging="357"/>
        <w:rPr>
          <w:rFonts w:ascii="Arial" w:hAnsi="Arial"/>
          <w:szCs w:val="22"/>
        </w:rPr>
      </w:pPr>
      <w:r w:rsidRPr="004F5D4F">
        <w:rPr>
          <w:rFonts w:ascii="Arial" w:hAnsi="Arial"/>
        </w:rPr>
        <w:t xml:space="preserve">Lead and coordinate key </w:t>
      </w:r>
      <w:r w:rsidR="001A3299">
        <w:rPr>
          <w:rFonts w:ascii="Arial" w:hAnsi="Arial"/>
        </w:rPr>
        <w:t xml:space="preserve">FFAR </w:t>
      </w:r>
      <w:r w:rsidRPr="004F5D4F">
        <w:rPr>
          <w:rFonts w:ascii="Arial" w:hAnsi="Arial"/>
        </w:rPr>
        <w:t xml:space="preserve">initiatives and representing </w:t>
      </w:r>
      <w:r w:rsidR="001A3299">
        <w:rPr>
          <w:rFonts w:ascii="Arial" w:hAnsi="Arial"/>
        </w:rPr>
        <w:t xml:space="preserve">FFAR </w:t>
      </w:r>
      <w:r w:rsidRPr="004F5D4F">
        <w:rPr>
          <w:rFonts w:ascii="Arial" w:hAnsi="Arial"/>
        </w:rPr>
        <w:t xml:space="preserve">in internal and external forums. </w:t>
      </w:r>
    </w:p>
    <w:p w14:paraId="772599F7" w14:textId="01C1271C" w:rsidR="00D05EFB" w:rsidRPr="00BE476D" w:rsidRDefault="680A9B93" w:rsidP="00D05EFB">
      <w:pPr>
        <w:numPr>
          <w:ilvl w:val="0"/>
          <w:numId w:val="43"/>
        </w:numPr>
        <w:spacing w:line="240" w:lineRule="auto"/>
        <w:ind w:left="357" w:hanging="357"/>
        <w:rPr>
          <w:rFonts w:ascii="Arial" w:hAnsi="Arial"/>
        </w:rPr>
      </w:pPr>
      <w:r w:rsidRPr="4AACBAA9">
        <w:rPr>
          <w:rFonts w:ascii="Arial" w:hAnsi="Arial"/>
        </w:rPr>
        <w:t>To practice cultural safety by creating environments, relationships and systems free from racism and discrimination so that people can feel safe, valued and able to participate.</w:t>
      </w:r>
    </w:p>
    <w:p w14:paraId="1AEE2617" w14:textId="77777777" w:rsidR="00495B3B" w:rsidRPr="00495B3B" w:rsidRDefault="00495B3B" w:rsidP="00495B3B">
      <w:pPr>
        <w:spacing w:before="0" w:after="0" w:line="240" w:lineRule="auto"/>
        <w:ind w:left="360"/>
        <w:rPr>
          <w:rFonts w:ascii="Arial" w:hAnsi="Arial" w:cs="Arial"/>
          <w:lang w:eastAsia="zh-CN"/>
        </w:rPr>
      </w:pPr>
    </w:p>
    <w:p w14:paraId="3D3807B0"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298BC1C8" w14:textId="77777777" w:rsidR="00495B3B" w:rsidRPr="00495B3B" w:rsidRDefault="00495B3B" w:rsidP="00495B3B">
      <w:pPr>
        <w:spacing w:before="0" w:after="0"/>
        <w:rPr>
          <w:rFonts w:ascii="Arial" w:hAnsi="Arial" w:cs="Arial"/>
          <w:color w:val="363534"/>
          <w:szCs w:val="22"/>
        </w:rPr>
      </w:pPr>
      <w:r w:rsidRPr="00495B3B">
        <w:rPr>
          <w:rFonts w:ascii="Arial" w:hAnsi="Arial" w:cs="Arial"/>
          <w:color w:val="363534"/>
          <w:szCs w:val="22"/>
        </w:rPr>
        <w:t>The key selection criteria specified below outline the capabilities required for the position.</w:t>
      </w:r>
    </w:p>
    <w:p w14:paraId="7195DD23" w14:textId="77777777" w:rsidR="00495B3B" w:rsidRPr="00495B3B" w:rsidRDefault="00495B3B" w:rsidP="00495B3B">
      <w:pPr>
        <w:spacing w:before="160" w:after="0"/>
        <w:rPr>
          <w:rFonts w:ascii="Arial" w:hAnsi="Arial" w:cs="Arial"/>
          <w:b/>
          <w:color w:val="363534"/>
          <w:szCs w:val="22"/>
        </w:rPr>
      </w:pPr>
      <w:r w:rsidRPr="00495B3B">
        <w:rPr>
          <w:rFonts w:ascii="Arial" w:hAnsi="Arial" w:cs="Arial"/>
          <w:b/>
          <w:color w:val="363534"/>
          <w:szCs w:val="22"/>
        </w:rPr>
        <w:t>Specialist/Technical Expertise/Qualifications</w:t>
      </w:r>
    </w:p>
    <w:p w14:paraId="56CCB976" w14:textId="77777777" w:rsidR="003D4662" w:rsidRPr="004F1636" w:rsidRDefault="003D4662" w:rsidP="003D4662">
      <w:pPr>
        <w:pStyle w:val="ListParagraph"/>
        <w:numPr>
          <w:ilvl w:val="0"/>
          <w:numId w:val="45"/>
        </w:numPr>
        <w:spacing w:before="160" w:after="0"/>
        <w:rPr>
          <w:rFonts w:ascii="Arial" w:hAnsi="Arial"/>
          <w:color w:val="000000"/>
          <w:lang w:eastAsia="zh-CN"/>
        </w:rPr>
      </w:pPr>
      <w:r w:rsidRPr="004F1636">
        <w:rPr>
          <w:rFonts w:ascii="Arial" w:hAnsi="Arial"/>
          <w:color w:val="000000"/>
          <w:lang w:eastAsia="zh-CN"/>
        </w:rPr>
        <w:t xml:space="preserve">Relevant tertiary qualifications in public administration and/or related portfolio content will be an advantage, but not essential. </w:t>
      </w:r>
    </w:p>
    <w:p w14:paraId="06F3D024" w14:textId="3F3C9EE7" w:rsidR="003D4662" w:rsidRPr="004F1636" w:rsidRDefault="003D4662" w:rsidP="003D4662">
      <w:pPr>
        <w:pStyle w:val="ListParagraph"/>
        <w:numPr>
          <w:ilvl w:val="0"/>
          <w:numId w:val="45"/>
        </w:numPr>
        <w:spacing w:before="160" w:after="0"/>
        <w:rPr>
          <w:rFonts w:ascii="Arial" w:hAnsi="Arial"/>
          <w:color w:val="000000"/>
          <w:lang w:eastAsia="zh-CN"/>
        </w:rPr>
      </w:pPr>
      <w:r w:rsidRPr="004F1636">
        <w:rPr>
          <w:rFonts w:ascii="Arial" w:hAnsi="Arial"/>
          <w:color w:val="000000"/>
          <w:lang w:eastAsia="zh-CN"/>
        </w:rPr>
        <w:t xml:space="preserve">An understanding of the processes and </w:t>
      </w:r>
      <w:r w:rsidR="67993A71" w:rsidRPr="5DD4B4BC">
        <w:rPr>
          <w:rFonts w:ascii="Arial" w:hAnsi="Arial"/>
          <w:color w:val="000000"/>
          <w:lang w:eastAsia="zh-CN"/>
        </w:rPr>
        <w:t>principles</w:t>
      </w:r>
      <w:r w:rsidRPr="004F1636">
        <w:rPr>
          <w:rFonts w:ascii="Arial" w:hAnsi="Arial"/>
          <w:color w:val="000000"/>
          <w:lang w:eastAsia="zh-CN"/>
        </w:rPr>
        <w:t xml:space="preserve"> that apply to government is essential. </w:t>
      </w:r>
    </w:p>
    <w:p w14:paraId="62DD3F46" w14:textId="77777777" w:rsidR="00495B3B" w:rsidRPr="00495B3B" w:rsidRDefault="00495B3B" w:rsidP="00495B3B">
      <w:pPr>
        <w:spacing w:before="160" w:after="0"/>
        <w:rPr>
          <w:rFonts w:ascii="Arial" w:hAnsi="Arial" w:cs="Arial"/>
          <w:b/>
          <w:color w:val="363534"/>
        </w:rPr>
      </w:pPr>
      <w:r w:rsidRPr="00495B3B">
        <w:rPr>
          <w:rFonts w:ascii="Arial" w:hAnsi="Arial" w:cs="Arial"/>
          <w:b/>
          <w:color w:val="363534"/>
        </w:rPr>
        <w:t>Capabilities</w:t>
      </w:r>
    </w:p>
    <w:p w14:paraId="20C2484F" w14:textId="77777777" w:rsidR="00BA26F6" w:rsidRPr="004F1636" w:rsidRDefault="00BA26F6" w:rsidP="00BA26F6">
      <w:pPr>
        <w:pStyle w:val="ListParagraph"/>
        <w:numPr>
          <w:ilvl w:val="0"/>
          <w:numId w:val="45"/>
        </w:numPr>
        <w:spacing w:before="0"/>
        <w:ind w:left="357" w:hanging="357"/>
        <w:contextualSpacing w:val="0"/>
        <w:rPr>
          <w:rFonts w:ascii="Arial" w:hAnsi="Arial"/>
          <w:color w:val="000000"/>
          <w:lang w:eastAsia="zh-CN"/>
        </w:rPr>
      </w:pPr>
      <w:bookmarkStart w:id="2" w:name="_Hlk102550785"/>
      <w:r w:rsidRPr="004F1636">
        <w:rPr>
          <w:rFonts w:ascii="Arial" w:hAnsi="Arial"/>
          <w:b/>
          <w:bCs/>
          <w:color w:val="000000"/>
          <w:lang w:eastAsia="zh-CN"/>
        </w:rPr>
        <w:t>Policy skills:</w:t>
      </w:r>
      <w:r w:rsidRPr="004F1636">
        <w:rPr>
          <w:rFonts w:ascii="Arial" w:hAnsi="Arial"/>
          <w:color w:val="000000"/>
          <w:lang w:eastAsia="zh-CN"/>
        </w:rPr>
        <w:t xml:space="preserve"> Builds trusting relationships with stakeholders to inform policy development and gain commitment to implementation. Formulates and communicates public policy options and recommendations. Scans for links and potential implications of proposed policy options. Keeps up to date with a broad range of contemporary issues. </w:t>
      </w:r>
    </w:p>
    <w:p w14:paraId="585CB2EC" w14:textId="77777777" w:rsidR="00BA26F6" w:rsidRPr="004F1636" w:rsidRDefault="00BA26F6" w:rsidP="00BA26F6">
      <w:pPr>
        <w:pStyle w:val="ListParagraph"/>
        <w:numPr>
          <w:ilvl w:val="0"/>
          <w:numId w:val="45"/>
        </w:numPr>
        <w:spacing w:before="0"/>
        <w:ind w:left="357" w:hanging="357"/>
        <w:contextualSpacing w:val="0"/>
        <w:rPr>
          <w:rFonts w:ascii="Arial" w:hAnsi="Arial"/>
          <w:color w:val="000000"/>
          <w:lang w:eastAsia="zh-CN"/>
        </w:rPr>
      </w:pPr>
      <w:r w:rsidRPr="004F1636">
        <w:rPr>
          <w:rFonts w:ascii="Arial" w:hAnsi="Arial"/>
          <w:b/>
          <w:bCs/>
          <w:color w:val="000000"/>
          <w:lang w:eastAsia="zh-CN"/>
        </w:rPr>
        <w:t>Problem solving:</w:t>
      </w:r>
      <w:r w:rsidRPr="004F1636">
        <w:rPr>
          <w:rFonts w:ascii="Arial" w:hAnsi="Arial"/>
          <w:color w:val="000000"/>
          <w:lang w:eastAsia="zh-CN"/>
        </w:rPr>
        <w:t xml:space="preserve"> Anticipates potential problems and pre-empts required actions. Continually liaises with key stakeholders to ensure full understanding of the issues. Evaluates implemented courses of action and </w:t>
      </w:r>
      <w:proofErr w:type="gramStart"/>
      <w:r w:rsidRPr="004F1636">
        <w:rPr>
          <w:rFonts w:ascii="Arial" w:hAnsi="Arial"/>
          <w:color w:val="000000"/>
          <w:lang w:eastAsia="zh-CN"/>
        </w:rPr>
        <w:t>makes adjustments</w:t>
      </w:r>
      <w:proofErr w:type="gramEnd"/>
      <w:r w:rsidRPr="004F1636">
        <w:rPr>
          <w:rFonts w:ascii="Arial" w:hAnsi="Arial"/>
          <w:color w:val="000000"/>
          <w:lang w:eastAsia="zh-CN"/>
        </w:rPr>
        <w:t xml:space="preserve"> as required. </w:t>
      </w:r>
    </w:p>
    <w:p w14:paraId="7748F8B9" w14:textId="77777777" w:rsidR="00BA26F6" w:rsidRPr="004F1636" w:rsidRDefault="00BA26F6" w:rsidP="00BA26F6">
      <w:pPr>
        <w:pStyle w:val="ListParagraph"/>
        <w:numPr>
          <w:ilvl w:val="0"/>
          <w:numId w:val="45"/>
        </w:numPr>
        <w:spacing w:before="0"/>
        <w:ind w:left="357" w:hanging="357"/>
        <w:contextualSpacing w:val="0"/>
        <w:rPr>
          <w:rFonts w:ascii="Arial" w:hAnsi="Arial"/>
          <w:color w:val="000000"/>
          <w:lang w:eastAsia="zh-CN"/>
        </w:rPr>
      </w:pPr>
      <w:r w:rsidRPr="004F1636">
        <w:rPr>
          <w:rFonts w:ascii="Arial" w:hAnsi="Arial"/>
          <w:color w:val="000000"/>
          <w:lang w:eastAsia="zh-CN"/>
        </w:rPr>
        <w:t xml:space="preserve"> </w:t>
      </w:r>
      <w:r w:rsidRPr="004F1636">
        <w:rPr>
          <w:rFonts w:ascii="Arial" w:hAnsi="Arial"/>
          <w:b/>
          <w:bCs/>
          <w:color w:val="000000"/>
          <w:lang w:eastAsia="zh-CN"/>
        </w:rPr>
        <w:t>Influence and negotiation</w:t>
      </w:r>
      <w:r w:rsidRPr="004F1636">
        <w:rPr>
          <w:rFonts w:ascii="Arial" w:hAnsi="Arial"/>
          <w:color w:val="000000"/>
          <w:lang w:eastAsia="zh-CN"/>
        </w:rPr>
        <w:t xml:space="preserve">: Develops long-term, complex and multi-phased plans to influence others. Implements complex strategies to build buy-in and support from key internal and external clients or stakeholders. Uses a variety of different influencing approaches tailored to different clients. Effectively negotiates with clients/stakeholders to achieve desired outcomes. </w:t>
      </w:r>
    </w:p>
    <w:p w14:paraId="457ACE1D" w14:textId="77777777" w:rsidR="00BA26F6" w:rsidRPr="004F1636" w:rsidRDefault="00BA26F6" w:rsidP="00BA26F6">
      <w:pPr>
        <w:pStyle w:val="ListParagraph"/>
        <w:numPr>
          <w:ilvl w:val="0"/>
          <w:numId w:val="45"/>
        </w:numPr>
        <w:spacing w:before="0"/>
        <w:ind w:left="357" w:hanging="357"/>
        <w:contextualSpacing w:val="0"/>
        <w:rPr>
          <w:rFonts w:ascii="Arial" w:hAnsi="Arial"/>
          <w:color w:val="000000"/>
          <w:lang w:eastAsia="zh-CN"/>
        </w:rPr>
      </w:pPr>
      <w:r w:rsidRPr="004F1636">
        <w:rPr>
          <w:rFonts w:ascii="Arial" w:hAnsi="Arial"/>
          <w:color w:val="000000"/>
          <w:lang w:eastAsia="zh-CN"/>
        </w:rPr>
        <w:t xml:space="preserve"> </w:t>
      </w:r>
      <w:r w:rsidRPr="004F1636">
        <w:rPr>
          <w:rFonts w:ascii="Arial" w:hAnsi="Arial"/>
          <w:b/>
          <w:bCs/>
          <w:color w:val="000000"/>
          <w:lang w:eastAsia="zh-CN"/>
        </w:rPr>
        <w:t>Written and verbal communication:</w:t>
      </w:r>
      <w:r w:rsidRPr="004F1636">
        <w:rPr>
          <w:rFonts w:ascii="Arial" w:hAnsi="Arial"/>
          <w:color w:val="000000"/>
          <w:lang w:eastAsia="zh-CN"/>
        </w:rPr>
        <w:t xml:space="preserve"> Identifies key messages and information required for decision making. Clearly and confidently communicates with people at all levels of the organisation. Understands and meets the needs of the target audience. Handles difficult and sensitive communications well. </w:t>
      </w:r>
    </w:p>
    <w:p w14:paraId="61CC39B4" w14:textId="77777777" w:rsidR="00495B3B" w:rsidRPr="00495B3B" w:rsidRDefault="00495B3B" w:rsidP="00495B3B">
      <w:pPr>
        <w:keepNext/>
        <w:spacing w:before="0" w:after="0" w:line="240" w:lineRule="auto"/>
        <w:rPr>
          <w:rFonts w:ascii="Arial" w:hAnsi="Arial" w:cs="Arial"/>
          <w:bCs/>
          <w:color w:val="442D97"/>
          <w:sz w:val="28"/>
          <w:szCs w:val="28"/>
          <w:lang w:eastAsia="zh-CN"/>
        </w:rPr>
      </w:pPr>
    </w:p>
    <w:p w14:paraId="72CE8D2C"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495B3B" w:rsidRPr="00495B3B" w14:paraId="54F1AA36" w14:textId="77777777" w:rsidTr="0062572C">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vAlign w:val="top"/>
          </w:tcPr>
          <w:p w14:paraId="790AC891" w14:textId="77777777" w:rsidR="00495B3B" w:rsidRPr="00495B3B" w:rsidRDefault="00495B3B" w:rsidP="0062572C">
            <w:pPr>
              <w:ind w:left="0"/>
              <w:rPr>
                <w:rFonts w:cs="Arial"/>
                <w:color w:val="1A1A1A"/>
                <w:sz w:val="20"/>
              </w:rPr>
            </w:pPr>
            <w:r w:rsidRPr="00495B3B">
              <w:rPr>
                <w:rFonts w:cs="Arial"/>
                <w:color w:val="1A1A1A"/>
                <w:sz w:val="20"/>
              </w:rPr>
              <w:t>Financial Delegation Value</w:t>
            </w:r>
          </w:p>
        </w:tc>
        <w:tc>
          <w:tcPr>
            <w:tcW w:w="6803" w:type="dxa"/>
            <w:shd w:val="clear" w:color="auto" w:fill="auto"/>
          </w:tcPr>
          <w:p w14:paraId="2DBD5EFC" w14:textId="3FC885B0" w:rsidR="00495B3B" w:rsidRPr="00495B3B" w:rsidRDefault="0062572C" w:rsidP="00495B3B">
            <w:pPr>
              <w:cnfStyle w:val="100000000000" w:firstRow="1" w:lastRow="0" w:firstColumn="0" w:lastColumn="0" w:oddVBand="0" w:evenVBand="0" w:oddHBand="0" w:evenHBand="0" w:firstRowFirstColumn="0" w:firstRowLastColumn="0" w:lastRowFirstColumn="0" w:lastRowLastColumn="0"/>
              <w:rPr>
                <w:rFonts w:cs="Arial"/>
                <w:color w:val="1A1A1A"/>
                <w:sz w:val="20"/>
              </w:rPr>
            </w:pPr>
            <w:r>
              <w:rPr>
                <w:rFonts w:cs="Arial"/>
                <w:color w:val="1A1A1A"/>
                <w:sz w:val="20"/>
              </w:rPr>
              <w:t>$0 A</w:t>
            </w:r>
            <w:r w:rsidR="00495B3B" w:rsidRPr="00495B3B">
              <w:rPr>
                <w:rFonts w:cs="Arial"/>
                <w:color w:val="1A1A1A"/>
                <w:sz w:val="20"/>
              </w:rPr>
              <w:t xml:space="preserve"> declaration of Private Interests will be required for positions with financial delegations of &gt;$20,000</w:t>
            </w:r>
          </w:p>
        </w:tc>
      </w:tr>
      <w:tr w:rsidR="00495B3B" w:rsidRPr="00495B3B" w14:paraId="13112EBA"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7E591157" w14:textId="09318E66" w:rsidR="00495B3B" w:rsidRPr="0062572C" w:rsidRDefault="00495B3B" w:rsidP="0062572C">
            <w:pPr>
              <w:spacing w:line="240" w:lineRule="auto"/>
              <w:ind w:left="0"/>
              <w:contextualSpacing/>
              <w:outlineLvl w:val="1"/>
              <w:rPr>
                <w:rFonts w:ascii="Arial" w:hAnsi="Arial" w:cs="Arial"/>
                <w:sz w:val="20"/>
              </w:rPr>
            </w:pPr>
            <w:r w:rsidRPr="00495B3B">
              <w:rPr>
                <w:rFonts w:ascii="Arial" w:hAnsi="Arial" w:cs="Arial"/>
                <w:sz w:val="20"/>
              </w:rPr>
              <w:t>The occupational health and safety    requirements of this position may include, but are not limited to:</w:t>
            </w:r>
          </w:p>
        </w:tc>
        <w:tc>
          <w:tcPr>
            <w:tcW w:w="6803" w:type="dxa"/>
            <w:shd w:val="clear" w:color="auto" w:fill="auto"/>
          </w:tcPr>
          <w:p w14:paraId="7216FB89" w14:textId="77777777" w:rsidR="00495B3B" w:rsidRPr="00495B3B" w:rsidRDefault="00495B3B" w:rsidP="00495B3B">
            <w:pPr>
              <w:numPr>
                <w:ilvl w:val="0"/>
                <w:numId w:val="44"/>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495B3B">
              <w:rPr>
                <w:rFonts w:ascii="Arial" w:hAnsi="Arial" w:cs="Arial"/>
                <w:sz w:val="20"/>
              </w:rPr>
              <w:t>Sedentary desk work</w:t>
            </w:r>
          </w:p>
          <w:p w14:paraId="23FF4545" w14:textId="1A3E6166" w:rsidR="00495B3B" w:rsidRPr="00495B3B" w:rsidRDefault="00495B3B" w:rsidP="00BA26F6">
            <w:pPr>
              <w:spacing w:line="240" w:lineRule="auto"/>
              <w:ind w:left="0"/>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p>
        </w:tc>
      </w:tr>
      <w:tr w:rsidR="00495B3B" w:rsidRPr="00495B3B" w14:paraId="7CD2DEBC" w14:textId="77777777" w:rsidTr="00BA26F6">
        <w:trPr>
          <w:cnfStyle w:val="000000010000" w:firstRow="0" w:lastRow="0" w:firstColumn="0" w:lastColumn="0" w:oddVBand="0" w:evenVBand="0" w:oddHBand="0" w:evenHBand="1" w:firstRowFirstColumn="0" w:firstRowLastColumn="0" w:lastRowFirstColumn="0" w:lastRowLastColumn="0"/>
          <w:trHeight w:val="1437"/>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6E8913A" w14:textId="7096E180" w:rsidR="00495B3B" w:rsidRPr="0062572C" w:rsidRDefault="00495B3B" w:rsidP="0062572C">
            <w:pPr>
              <w:ind w:left="0"/>
              <w:rPr>
                <w:rFonts w:ascii="Arial" w:hAnsi="Arial" w:cs="Arial"/>
                <w:color w:val="1A1A1A"/>
                <w:sz w:val="20"/>
              </w:rPr>
            </w:pPr>
            <w:r w:rsidRPr="00495B3B">
              <w:rPr>
                <w:rFonts w:ascii="Arial" w:hAnsi="Arial" w:cs="Arial"/>
                <w:color w:val="1A1A1A"/>
                <w:sz w:val="20"/>
              </w:rPr>
              <w:t>DEECA will conduct relevant checks about applicants and the information provided within an application. Checks will include but are not limited to</w:t>
            </w:r>
            <w:r w:rsidR="0062572C">
              <w:rPr>
                <w:rFonts w:ascii="Arial" w:hAnsi="Arial" w:cs="Arial"/>
                <w:color w:val="1A1A1A"/>
                <w:sz w:val="20"/>
              </w:rPr>
              <w:t>:</w:t>
            </w:r>
          </w:p>
        </w:tc>
        <w:tc>
          <w:tcPr>
            <w:tcW w:w="6803" w:type="dxa"/>
            <w:shd w:val="clear" w:color="auto" w:fill="auto"/>
          </w:tcPr>
          <w:p w14:paraId="731816A3" w14:textId="77777777" w:rsidR="00495B3B" w:rsidRPr="00495B3B" w:rsidRDefault="00495B3B" w:rsidP="00495B3B">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4A0A00F0" w14:textId="6EC031DE" w:rsidR="00495B3B" w:rsidRPr="00495B3B" w:rsidRDefault="00495B3B" w:rsidP="00BA26F6">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tc>
      </w:tr>
      <w:bookmarkEnd w:id="2"/>
      <w:tr w:rsidR="00495B3B" w:rsidRPr="00495B3B" w14:paraId="555B356F"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B7D38C" w14:textId="5B3B9F89" w:rsidR="00495B3B" w:rsidRPr="00495B3B" w:rsidRDefault="00495B3B" w:rsidP="0062572C">
            <w:pPr>
              <w:spacing w:before="120" w:after="120"/>
              <w:ind w:left="0"/>
              <w:rPr>
                <w:rFonts w:ascii="Arial" w:hAnsi="Arial"/>
                <w:color w:val="1A1A1A"/>
                <w:sz w:val="20"/>
              </w:rPr>
            </w:pPr>
            <w:r w:rsidRPr="00495B3B">
              <w:rPr>
                <w:rFonts w:ascii="Arial" w:hAnsi="Arial"/>
                <w:color w:val="1A1A1A"/>
                <w:sz w:val="20"/>
              </w:rPr>
              <w:t>Employment terms and conditions</w:t>
            </w:r>
          </w:p>
          <w:p w14:paraId="673B886F" w14:textId="77777777" w:rsidR="00495B3B" w:rsidRPr="00495B3B" w:rsidRDefault="00495B3B" w:rsidP="00495B3B">
            <w:pPr>
              <w:spacing w:before="120" w:after="120"/>
              <w:rPr>
                <w:rFonts w:ascii="Arial" w:hAnsi="Arial"/>
                <w:color w:val="1A1A1A"/>
                <w:sz w:val="20"/>
              </w:rPr>
            </w:pPr>
          </w:p>
        </w:tc>
        <w:tc>
          <w:tcPr>
            <w:tcW w:w="6803" w:type="dxa"/>
            <w:shd w:val="clear" w:color="auto" w:fill="auto"/>
          </w:tcPr>
          <w:p w14:paraId="2FB431A9" w14:textId="77777777" w:rsidR="0062572C" w:rsidRPr="00495B3B" w:rsidRDefault="0062572C" w:rsidP="0062572C">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2EE2003B" w14:textId="77777777" w:rsidR="0062572C" w:rsidRPr="00495B3B" w:rsidRDefault="0062572C" w:rsidP="0062572C">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5C30C0A4" w14:textId="2F2F9720" w:rsidR="00495B3B" w:rsidRPr="00495B3B" w:rsidRDefault="0062572C" w:rsidP="0062572C">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495B3B" w:rsidRPr="00495B3B" w14:paraId="10873C64"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18CE3C5D" w:rsidR="00495B3B" w:rsidRPr="00495B3B" w:rsidRDefault="00495B3B" w:rsidP="0062572C">
            <w:pPr>
              <w:spacing w:before="120" w:after="120"/>
              <w:ind w:left="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3C367730" w14:textId="77777777" w:rsidR="00495B3B" w:rsidRPr="00495B3B" w:rsidRDefault="00495B3B" w:rsidP="00495B3B">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18B85731" w14:textId="77777777" w:rsidR="0062572C" w:rsidRPr="00495B3B" w:rsidRDefault="0062572C" w:rsidP="0062572C">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lastRenderedPageBreak/>
        <w:t>About the Department</w:t>
      </w:r>
    </w:p>
    <w:p w14:paraId="72F5C12C" w14:textId="77777777" w:rsidR="0062572C" w:rsidRPr="00454423" w:rsidRDefault="0062572C" w:rsidP="0062572C">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5900B509" w14:textId="77777777" w:rsidR="0062572C" w:rsidRPr="005763CD" w:rsidRDefault="0062572C" w:rsidP="0062572C">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0B2E0472" w14:textId="77777777" w:rsidR="0062572C" w:rsidRPr="005763CD" w:rsidRDefault="0062572C" w:rsidP="0062572C">
      <w:pPr>
        <w:spacing w:before="0" w:after="0"/>
        <w:rPr>
          <w:rFonts w:ascii="Arial" w:hAnsi="Arial" w:cs="Arial"/>
        </w:rPr>
      </w:pPr>
    </w:p>
    <w:p w14:paraId="7F6D4BA6" w14:textId="77777777" w:rsidR="0062572C" w:rsidRPr="005763CD" w:rsidRDefault="0062572C" w:rsidP="0062572C">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2" w:history="1">
        <w:r w:rsidRPr="00220147">
          <w:rPr>
            <w:rStyle w:val="Hyperlink"/>
            <w:rFonts w:ascii="Arial" w:hAnsi="Arial" w:cs="Arial"/>
            <w:lang w:eastAsia="en-US"/>
          </w:rPr>
          <w:t>www.deeca.vic.gov.au</w:t>
        </w:r>
      </w:hyperlink>
    </w:p>
    <w:p w14:paraId="1EFC0F06" w14:textId="77777777" w:rsidR="0062572C" w:rsidRPr="00495B3B" w:rsidRDefault="0062572C" w:rsidP="0062572C">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46D92C6D" w14:textId="77777777" w:rsidR="0062572C" w:rsidRPr="002775A7" w:rsidRDefault="0062572C" w:rsidP="0062572C">
      <w:pPr>
        <w:spacing w:before="0" w:after="0" w:line="240" w:lineRule="auto"/>
        <w:jc w:val="both"/>
        <w:rPr>
          <w:rFonts w:ascii="Arial" w:hAnsi="Arial" w:cs="Arial"/>
        </w:rPr>
      </w:pPr>
      <w:r w:rsidRPr="00AC1638">
        <w:rPr>
          <w:rFonts w:ascii="Arial" w:hAnsi="Arial" w:cs="Arial"/>
        </w:rPr>
        <w:t xml:space="preserve">Our values align with the core </w:t>
      </w:r>
      <w:hyperlink r:id="rId33"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148A23DF" w14:textId="533C1B4A" w:rsidR="0062572C" w:rsidRDefault="0062572C" w:rsidP="0062572C">
      <w:pPr>
        <w:rPr>
          <w:rFonts w:ascii="Arial" w:hAnsi="Arial" w:cs="Arial"/>
          <w:color w:val="000000"/>
          <w:szCs w:val="22"/>
        </w:rPr>
      </w:pPr>
    </w:p>
    <w:p w14:paraId="128EE66D" w14:textId="77777777" w:rsidR="0062572C" w:rsidRPr="00AC1638" w:rsidRDefault="0062572C" w:rsidP="0062572C">
      <w:pPr>
        <w:keepNext/>
        <w:spacing w:before="0" w:line="240" w:lineRule="auto"/>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0F2A90DC" w14:textId="77777777" w:rsidR="0062572C" w:rsidRPr="00AC1638" w:rsidRDefault="0062572C" w:rsidP="0062572C">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w:t>
      </w:r>
      <w:proofErr w:type="gramStart"/>
      <w:r w:rsidRPr="00AC1638">
        <w:rPr>
          <w:rFonts w:ascii="Arial" w:hAnsi="Arial" w:cs="Arial"/>
        </w:rPr>
        <w:t>take action</w:t>
      </w:r>
      <w:proofErr w:type="gramEnd"/>
      <w:r w:rsidRPr="00AC1638">
        <w:rPr>
          <w:rFonts w:ascii="Arial" w:hAnsi="Arial" w:cs="Arial"/>
        </w:rPr>
        <w:t xml:space="preserve"> as we deliver services and create opportunities that supports thriving, productive, and sustainable communities, environments and industries. </w:t>
      </w:r>
    </w:p>
    <w:p w14:paraId="6F03F04E" w14:textId="77777777" w:rsidR="0062572C" w:rsidRPr="00495B3B" w:rsidRDefault="0062572C" w:rsidP="0062572C">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0526DCDF" w14:textId="77777777" w:rsidR="0062572C" w:rsidRDefault="0062572C" w:rsidP="0062572C">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3EF4064B" w14:textId="77777777" w:rsidR="0062572C" w:rsidRPr="00495B3B" w:rsidRDefault="0062572C" w:rsidP="0062572C">
      <w:pPr>
        <w:spacing w:line="240" w:lineRule="auto"/>
        <w:contextualSpacing/>
        <w:outlineLvl w:val="1"/>
        <w:rPr>
          <w:rFonts w:ascii="Arial" w:hAnsi="Arial" w:cs="Arial"/>
          <w:color w:val="363534"/>
        </w:rPr>
      </w:pPr>
    </w:p>
    <w:p w14:paraId="32A23653" w14:textId="77777777" w:rsidR="0062572C" w:rsidRPr="00495B3B" w:rsidRDefault="0062572C" w:rsidP="0062572C">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140AE825" w14:textId="77777777" w:rsidR="0062572C" w:rsidRPr="00495B3B" w:rsidRDefault="0062572C" w:rsidP="0062572C">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w:t>
      </w:r>
      <w:proofErr w:type="gramStart"/>
      <w:r w:rsidRPr="00495B3B">
        <w:rPr>
          <w:rFonts w:ascii="Arial" w:hAnsi="Arial" w:cs="Arial"/>
          <w:color w:val="363534"/>
          <w:szCs w:val="22"/>
        </w:rPr>
        <w:t>backgrounds</w:t>
      </w:r>
      <w:proofErr w:type="gramEnd"/>
      <w:r w:rsidRPr="00495B3B">
        <w:rPr>
          <w:rFonts w:ascii="Arial" w:hAnsi="Arial" w:cs="Arial"/>
          <w:color w:val="363534"/>
          <w:szCs w:val="22"/>
        </w:rPr>
        <w:t xml:space="preserve">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01788CB1" w14:textId="77777777" w:rsidR="0062572C" w:rsidRPr="00495B3B" w:rsidRDefault="0062572C" w:rsidP="0062572C">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08BA0D17" w14:textId="77777777" w:rsidR="0062572C" w:rsidRPr="00495B3B" w:rsidRDefault="0062572C" w:rsidP="0062572C">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6494D3F7" w14:textId="77777777" w:rsidR="0062572C" w:rsidRPr="00495B3B" w:rsidRDefault="0062572C" w:rsidP="0062572C">
      <w:pPr>
        <w:rPr>
          <w:rFonts w:ascii="Arial" w:hAnsi="Arial" w:cs="Arial"/>
          <w:b/>
          <w:bCs/>
          <w:color w:val="363534"/>
        </w:rPr>
      </w:pPr>
      <w:r w:rsidRPr="00495B3B">
        <w:rPr>
          <w:rFonts w:ascii="Arial" w:hAnsi="Arial" w:cs="Arial"/>
          <w:b/>
          <w:bCs/>
          <w:color w:val="363534"/>
        </w:rPr>
        <w:t>Aboriginal Cultural Safety</w:t>
      </w:r>
    </w:p>
    <w:p w14:paraId="3C94A14E" w14:textId="77777777" w:rsidR="0062572C" w:rsidRPr="00495B3B" w:rsidRDefault="0062572C" w:rsidP="0062572C">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4" w:history="1">
        <w:r w:rsidRPr="726134F3">
          <w:rPr>
            <w:rStyle w:val="Hyperlink"/>
            <w:rFonts w:ascii="Arial" w:hAnsi="Arial" w:cs="Arial"/>
          </w:rPr>
          <w:t>aboriginal.employment@deeca.vic.gov.au</w:t>
        </w:r>
      </w:hyperlink>
      <w:r>
        <w:t>.</w:t>
      </w:r>
    </w:p>
    <w:p w14:paraId="2CFD0527" w14:textId="77777777" w:rsidR="0062572C" w:rsidRPr="00495B3B" w:rsidRDefault="0062572C" w:rsidP="0062572C">
      <w:pPr>
        <w:rPr>
          <w:rFonts w:ascii="Arial" w:hAnsi="Arial" w:cs="Arial"/>
          <w:b/>
          <w:color w:val="363534"/>
          <w:szCs w:val="22"/>
        </w:rPr>
      </w:pPr>
      <w:r w:rsidRPr="00495B3B">
        <w:rPr>
          <w:rFonts w:ascii="Arial" w:hAnsi="Arial" w:cs="Arial"/>
          <w:b/>
          <w:color w:val="363534"/>
          <w:szCs w:val="22"/>
        </w:rPr>
        <w:t>Balancing your Life / Hybrid Working</w:t>
      </w:r>
    </w:p>
    <w:p w14:paraId="01BB7E84" w14:textId="77777777" w:rsidR="0062572C" w:rsidRPr="00495B3B" w:rsidRDefault="0062572C" w:rsidP="0062572C">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10F13D29" w14:textId="77777777" w:rsidR="0062572C" w:rsidRPr="00495B3B" w:rsidRDefault="0062572C" w:rsidP="0062572C">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5" w:history="1">
        <w:r w:rsidRPr="00220147">
          <w:rPr>
            <w:rStyle w:val="Hyperlink"/>
            <w:rFonts w:ascii="Arial" w:eastAsia="Microsoft JhengHei" w:hAnsi="Arial" w:cs="Arial"/>
            <w:sz w:val="22"/>
            <w:szCs w:val="24"/>
            <w:lang w:eastAsia="en-US"/>
          </w:rPr>
          <w:t>customer.service@deeca.vic.gov.au</w:t>
        </w:r>
      </w:hyperlink>
    </w:p>
    <w:p w14:paraId="69B28C1E" w14:textId="01B63964" w:rsidR="00A14A3F" w:rsidRDefault="00A14A3F" w:rsidP="007425C9"/>
    <w:sectPr w:rsidR="00A14A3F" w:rsidSect="007425C9">
      <w:headerReference w:type="default" r:id="rId36"/>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F8AAA8F" w14:textId="77777777" w:rsidR="00B91DF1" w:rsidRDefault="00B91DF1" w:rsidP="00CD157B">
      <w:pPr>
        <w:pStyle w:val="NoSpacing"/>
      </w:pPr>
    </w:p>
    <w:p w14:paraId="65BE104E" w14:textId="77777777" w:rsidR="00B91DF1" w:rsidRDefault="00B91DF1"/>
  </w:endnote>
  <w:endnote w:type="continuationSeparator" w:id="0">
    <w:p w14:paraId="3EE85AF7" w14:textId="77777777" w:rsidR="00B91DF1" w:rsidRDefault="00B91DF1" w:rsidP="00CD157B">
      <w:pPr>
        <w:pStyle w:val="NoSpacing"/>
      </w:pPr>
    </w:p>
    <w:p w14:paraId="72F67E2F" w14:textId="77777777" w:rsidR="00B91DF1" w:rsidRDefault="00B91DF1"/>
  </w:endnote>
  <w:endnote w:type="continuationNotice" w:id="1">
    <w:p w14:paraId="29881A06" w14:textId="77777777" w:rsidR="00B91DF1" w:rsidRDefault="00B91DF1" w:rsidP="00CD157B">
      <w:pPr>
        <w:pStyle w:val="NoSpacing"/>
      </w:pPr>
    </w:p>
    <w:p w14:paraId="655B2A39" w14:textId="77777777" w:rsidR="00B91DF1" w:rsidRDefault="00B91DF1"/>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2EF" w:usb1="5000205B" w:usb2="00000020" w:usb3="00000000" w:csb0="0000019F" w:csb1="00000000"/>
  </w:font>
  <w:font w:name="Calibri">
    <w:panose1 w:val="020F0502020204030204"/>
    <w:charset w:val="00"/>
    <w:family w:val="swiss"/>
    <w:pitch w:val="variable"/>
    <w:sig w:usb0="E4002EFF" w:usb1="C200247B" w:usb2="00000009" w:usb3="00000000" w:csb0="000001FF" w:csb1="00000000"/>
  </w:font>
  <w:font w:name="MS PGothic">
    <w:altName w:val="ＭＳ Ｐゴシック"/>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trPr>
        <w:trHeight w:val="397"/>
      </w:trPr>
      <w:tc>
        <w:tcPr>
          <w:tcW w:w="340" w:type="dxa"/>
        </w:tcPr>
        <w:p w14:paraId="34C922F5" w14:textId="60CEBBA3" w:rsidR="00A60698" w:rsidRPr="00D55628" w:rsidRDefault="007A7297" w:rsidP="00A60698">
          <w:pPr>
            <w:pStyle w:val="FooterEvenPageNumber"/>
            <w:framePr w:wrap="auto" w:vAnchor="margin" w:hAnchor="text" w:yAlign="inline"/>
          </w:pPr>
          <w:r>
            <w:rPr>
              <w:noProof/>
            </w:rPr>
            <mc:AlternateContent>
              <mc:Choice Requires="wps">
                <w:drawing>
                  <wp:anchor distT="0" distB="0" distL="114300" distR="114300" simplePos="0" relativeHeight="251658259" behindDoc="0" locked="0" layoutInCell="0" allowOverlap="1" wp14:anchorId="76013BAC" wp14:editId="4B90D1A0">
                    <wp:simplePos x="0" y="0"/>
                    <wp:positionH relativeFrom="page">
                      <wp:posOffset>0</wp:posOffset>
                    </wp:positionH>
                    <wp:positionV relativeFrom="page">
                      <wp:posOffset>10229215</wp:posOffset>
                    </wp:positionV>
                    <wp:extent cx="7560945" cy="273050"/>
                    <wp:effectExtent l="0" t="0" r="0" b="12700"/>
                    <wp:wrapNone/>
                    <wp:docPr id="47" name="MSIPCM2f1d4546b78aef0f2513cfd7" descr="{&quot;HashCode&quot;:-1264680268,&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B6EC218" w14:textId="2916EB66" w:rsidR="007A7297" w:rsidRPr="00095010" w:rsidRDefault="00095010" w:rsidP="00095010">
                                <w:pPr>
                                  <w:spacing w:before="0" w:after="0"/>
                                  <w:jc w:val="center"/>
                                  <w:rPr>
                                    <w:rFonts w:ascii="Calibri" w:hAnsi="Calibri" w:cs="Calibri"/>
                                    <w:color w:val="000000"/>
                                    <w:sz w:val="24"/>
                                  </w:rPr>
                                </w:pPr>
                                <w:r w:rsidRPr="00095010">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6013BAC" id="_x0000_t202" coordsize="21600,21600" o:spt="202" path="m,l,21600r21600,l21600,xe">
                    <v:stroke joinstyle="miter"/>
                    <v:path gradientshapeok="t" o:connecttype="rect"/>
                  </v:shapetype>
                  <v:shape id="MSIPCM2f1d4546b78aef0f2513cfd7" o:spid="_x0000_s1029" type="#_x0000_t202" alt="{&quot;HashCode&quot;:-1264680268,&quot;Height&quot;:841.0,&quot;Width&quot;:595.0,&quot;Placement&quot;:&quot;Footer&quot;,&quot;Index&quot;:&quot;OddAndEven&quot;,&quot;Section&quot;:1,&quot;Top&quot;:0.0,&quot;Left&quot;:0.0}" style="position:absolute;margin-left:0;margin-top:805.45pt;width:595.35pt;height:21.5pt;z-index:251658259;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2B6EC218" w14:textId="2916EB66" w:rsidR="007A7297" w:rsidRPr="00095010" w:rsidRDefault="00095010" w:rsidP="00095010">
                          <w:pPr>
                            <w:spacing w:before="0" w:after="0"/>
                            <w:jc w:val="center"/>
                            <w:rPr>
                              <w:rFonts w:ascii="Calibri" w:hAnsi="Calibri" w:cs="Calibri"/>
                              <w:color w:val="000000"/>
                              <w:sz w:val="24"/>
                            </w:rPr>
                          </w:pPr>
                          <w:r w:rsidRPr="00095010">
                            <w:rPr>
                              <w:rFonts w:ascii="Calibri" w:hAnsi="Calibri" w:cs="Calibri"/>
                              <w:color w:val="000000"/>
                              <w:sz w:val="24"/>
                            </w:rPr>
                            <w:t>OFFICIAL</w:t>
                          </w:r>
                        </w:p>
                      </w:txbxContent>
                    </v:textbox>
                    <w10:wrap anchorx="page" anchory="page"/>
                  </v:shape>
                </w:pict>
              </mc:Fallback>
            </mc:AlternateContent>
          </w:r>
          <w:r w:rsidR="00D247EA">
            <w:rPr>
              <w:noProof/>
            </w:rPr>
            <mc:AlternateContent>
              <mc:Choice Requires="wps">
                <w:drawing>
                  <wp:anchor distT="0" distB="0" distL="114300" distR="114300" simplePos="0" relativeHeight="251658260" behindDoc="0" locked="0" layoutInCell="0" allowOverlap="1" wp14:anchorId="3C83BF07" wp14:editId="3D40D050">
                    <wp:simplePos x="0" y="0"/>
                    <wp:positionH relativeFrom="page">
                      <wp:posOffset>0</wp:posOffset>
                    </wp:positionH>
                    <wp:positionV relativeFrom="page">
                      <wp:posOffset>10228580</wp:posOffset>
                    </wp:positionV>
                    <wp:extent cx="7560945" cy="273050"/>
                    <wp:effectExtent l="0" t="0" r="0" b="12700"/>
                    <wp:wrapNone/>
                    <wp:docPr id="44" name="Text Box 44"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5BACAB1" w14:textId="775FE0CD" w:rsidR="00D247EA" w:rsidRPr="00D247EA" w:rsidRDefault="00D247EA" w:rsidP="00D247EA">
                                <w:pPr>
                                  <w:spacing w:before="0" w:after="0"/>
                                  <w:jc w:val="center"/>
                                  <w:rPr>
                                    <w:rFonts w:ascii="Calibri" w:hAnsi="Calibri" w:cs="Calibri"/>
                                    <w:color w:val="000000"/>
                                    <w:sz w:val="24"/>
                                  </w:rPr>
                                </w:pPr>
                                <w:r w:rsidRPr="00D247E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3C83BF07" id="Text Box 44" o:spid="_x0000_s1030" type="#_x0000_t202" alt="{&quot;HashCode&quot;:1862493762,&quot;Height&quot;:841.0,&quot;Width&quot;:595.0,&quot;Placement&quot;:&quot;Footer&quot;,&quot;Index&quot;:&quot;OddAndEven&quot;,&quot;Section&quot;:1,&quot;Top&quot;:0.0,&quot;Left&quot;:0.0}" style="position:absolute;margin-left:0;margin-top:805.4pt;width:595.35pt;height:21.5pt;z-index:251658260;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OD5zOffAAAACwEAAA8AAABkcnMvZG93bnJldi54bWxMj0tPwzAQhO9I/AdrkbhR&#10;JzxKG+JUCMQFCVWUqmcn3jyaeB3Fbpv8ezYnOO7MaHa+dDPaTpxx8I0jBfEiAoFUONNQpWD/83G3&#10;AuGDJqM7R6hgQg+b7Poq1YlxF/rG8y5UgkvIJ1pBHUKfSOmLGq32C9cjsVe6werA51BJM+gLl9tO&#10;3kfRUlrdEH+odY9vNRbt7mQVPG7XeSmPrT1+TZ/T1LTl4T0vlbq9GV9fQAQcw18Y5vk8HTLelLsT&#10;GS86BQwSWF3GERPMfryOnkHks/b0sAKZpfI/Q/YLAAD//wMAUEsBAi0AFAAGAAgAAAAhALaDOJL+&#10;AAAA4QEAABMAAAAAAAAAAAAAAAAAAAAAAFtDb250ZW50X1R5cGVzXS54bWxQSwECLQAUAAYACAAA&#10;ACEAOP0h/9YAAACUAQAACwAAAAAAAAAAAAAAAAAvAQAAX3JlbHMvLnJlbHNQSwECLQAUAAYACAAA&#10;ACEAU/SfuBYCAAArBAAADgAAAAAAAAAAAAAAAAAuAgAAZHJzL2Uyb0RvYy54bWxQSwECLQAUAAYA&#10;CAAAACEA4PnM598AAAALAQAADwAAAAAAAAAAAAAAAABwBAAAZHJzL2Rvd25yZXYueG1sUEsFBgAA&#10;AAAEAAQA8wAAAHwFAAAAAA==&#10;" o:allowincell="f" filled="f" stroked="f" strokeweight=".5pt">
                    <v:textbox inset=",0,,0">
                      <w:txbxContent>
                        <w:p w14:paraId="05BACAB1" w14:textId="775FE0CD" w:rsidR="00D247EA" w:rsidRPr="00D247EA" w:rsidRDefault="00D247EA" w:rsidP="00D247EA">
                          <w:pPr>
                            <w:spacing w:before="0" w:after="0"/>
                            <w:jc w:val="center"/>
                            <w:rPr>
                              <w:rFonts w:ascii="Calibri" w:hAnsi="Calibri" w:cs="Calibri"/>
                              <w:color w:val="000000"/>
                              <w:sz w:val="24"/>
                            </w:rPr>
                          </w:pPr>
                          <w:r w:rsidRPr="00D247EA">
                            <w:rPr>
                              <w:rFonts w:ascii="Calibri" w:hAnsi="Calibri" w:cs="Calibri"/>
                              <w:color w:val="000000"/>
                              <w:sz w:val="24"/>
                            </w:rPr>
                            <w:t>OFFICIAL</w:t>
                          </w:r>
                        </w:p>
                      </w:txbxContent>
                    </v:textbox>
                    <w10:wrap anchorx="page" anchory="page"/>
                  </v:shape>
                </w:pict>
              </mc:Fallback>
            </mc:AlternateContent>
          </w:r>
          <w:r w:rsidR="00364C9A">
            <w:rPr>
              <w:noProof/>
            </w:rPr>
            <mc:AlternateContent>
              <mc:Choice Requires="wps">
                <w:drawing>
                  <wp:anchor distT="0" distB="0" distL="114300" distR="114300" simplePos="0" relativeHeight="251658258" behindDoc="0" locked="0" layoutInCell="0" allowOverlap="1" wp14:anchorId="72A0F53B" wp14:editId="5B09B34A">
                    <wp:simplePos x="0" y="0"/>
                    <wp:positionH relativeFrom="page">
                      <wp:posOffset>0</wp:posOffset>
                    </wp:positionH>
                    <wp:positionV relativeFrom="page">
                      <wp:posOffset>10229215</wp:posOffset>
                    </wp:positionV>
                    <wp:extent cx="7560945" cy="273050"/>
                    <wp:effectExtent l="0" t="0" r="0" b="12700"/>
                    <wp:wrapNone/>
                    <wp:docPr id="41" name="Text Box 41"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0509B7CC"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72A0F53B" id="Text Box 41" o:spid="_x0000_s1031" type="#_x0000_t202" alt="{&quot;HashCode&quot;:1862493762,&quot;Height&quot;:841.0,&quot;Width&quot;:595.0,&quot;Placement&quot;:&quot;Footer&quot;,&quot;Index&quot;:&quot;OddAndEven&quot;,&quot;Section&quot;:1,&quot;Top&quot;:0.0,&quot;Left&quot;:0.0}" style="position:absolute;margin-left:0;margin-top:805.45pt;width:595.35pt;height:21.5pt;z-index:251658258;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ARcqd+3wAAAAsBAAAPAAAAAAAAAAAAAAAAAHIEAABkcnMvZG93bnJldi54bWxQSwUG&#10;AAAAAAQABADzAAAAfgUAAAAA&#10;" o:allowincell="f" filled="f" stroked="f" strokeweight=".5pt">
                    <v:textbox inset=",0,,0">
                      <w:txbxContent>
                        <w:p w14:paraId="14D3D1AD" w14:textId="0509B7CC"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6726C16C" w:rsidR="00A60698" w:rsidRPr="00810C40" w:rsidRDefault="00EE29E3" w:rsidP="00495B3B">
          <w:pPr>
            <w:pStyle w:val="FooterEven"/>
            <w:jc w:val="right"/>
          </w:pPr>
          <w:r>
            <w:t>February</w:t>
          </w:r>
          <w:r w:rsidR="00495B3B">
            <w:t xml:space="preserve"> 202</w:t>
          </w:r>
          <w:r>
            <w:t>6</w:t>
          </w: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063" w:type="dxa"/>
      <w:tblLayout w:type="fixed"/>
      <w:tblCellMar>
        <w:bottom w:w="284" w:type="dxa"/>
      </w:tblCellMar>
      <w:tblLook w:val="04A0" w:firstRow="1" w:lastRow="0" w:firstColumn="1" w:lastColumn="0" w:noHBand="0" w:noVBand="1"/>
    </w:tblPr>
    <w:tblGrid>
      <w:gridCol w:w="8931"/>
      <w:gridCol w:w="141"/>
      <w:gridCol w:w="991"/>
    </w:tblGrid>
    <w:tr w:rsidR="00495B3B" w14:paraId="6C96125A" w14:textId="77777777" w:rsidTr="00EE29E3">
      <w:trPr>
        <w:trHeight w:val="397"/>
      </w:trPr>
      <w:tc>
        <w:tcPr>
          <w:tcW w:w="8931" w:type="dxa"/>
        </w:tcPr>
        <w:p w14:paraId="162046A4" w14:textId="3B55C66B" w:rsidR="00495B3B" w:rsidRPr="00CB1FB7" w:rsidRDefault="007A7297" w:rsidP="00EE29E3">
          <w:pPr>
            <w:pStyle w:val="FooterOdd"/>
            <w:jc w:val="left"/>
            <w:rPr>
              <w:b/>
            </w:rPr>
          </w:pPr>
          <w:r>
            <w:rPr>
              <w:b/>
              <w:noProof/>
            </w:rPr>
            <mc:AlternateContent>
              <mc:Choice Requires="wps">
                <w:drawing>
                  <wp:anchor distT="0" distB="0" distL="114300" distR="114300" simplePos="0" relativeHeight="251658256" behindDoc="0" locked="0" layoutInCell="0" allowOverlap="1" wp14:anchorId="64A9BC41" wp14:editId="3C0EB5B1">
                    <wp:simplePos x="0" y="0"/>
                    <wp:positionH relativeFrom="page">
                      <wp:posOffset>0</wp:posOffset>
                    </wp:positionH>
                    <wp:positionV relativeFrom="page">
                      <wp:posOffset>10229215</wp:posOffset>
                    </wp:positionV>
                    <wp:extent cx="7560945" cy="273050"/>
                    <wp:effectExtent l="0" t="0" r="0" b="12700"/>
                    <wp:wrapNone/>
                    <wp:docPr id="45" name="MSIPCMd712444da67b0fec2420e039" descr="{&quot;HashCode&quot;:-1264680268,&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22CF7CE" w14:textId="2F64DB72" w:rsidR="007A7297" w:rsidRPr="00095010" w:rsidRDefault="00095010" w:rsidP="00095010">
                                <w:pPr>
                                  <w:spacing w:before="0" w:after="0"/>
                                  <w:jc w:val="center"/>
                                  <w:rPr>
                                    <w:rFonts w:ascii="Calibri" w:hAnsi="Calibri" w:cs="Calibri"/>
                                    <w:color w:val="000000"/>
                                    <w:sz w:val="24"/>
                                  </w:rPr>
                                </w:pPr>
                                <w:r w:rsidRPr="00095010">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64A9BC41" id="_x0000_t202" coordsize="21600,21600" o:spt="202" path="m,l,21600r21600,l21600,xe">
                    <v:stroke joinstyle="miter"/>
                    <v:path gradientshapeok="t" o:connecttype="rect"/>
                  </v:shapetype>
                  <v:shape id="MSIPCMd712444da67b0fec2420e039" o:spid="_x0000_s1032" type="#_x0000_t202" alt="{&quot;HashCode&quot;:-1264680268,&quot;Height&quot;:841.0,&quot;Width&quot;:595.0,&quot;Placement&quot;:&quot;Footer&quot;,&quot;Index&quot;:&quot;Primary&quot;,&quot;Section&quot;:1,&quot;Top&quot;:0.0,&quot;Left&quot;:0.0}" style="position:absolute;margin-left:0;margin-top:805.45pt;width:595.35pt;height:21.5pt;z-index:25165825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7e1yGAIAACsEAAAOAAAAZHJzL2Uyb0RvYy54bWysU8tu2zAQvBfoPxC815KfaQTLgZvARQEj&#10;CeAUOdMUaQmguCxJW3K/vktKstO0p6IXarW73MfMcHnX1oqchHUV6JyORyklQnMoKn3I6feXzafP&#10;lDjPdMEUaJHTs3D0bvXxw7IxmZhACaoQlmAR7bLG5LT03mRJ4ngpauZGYITGoARbM4+/9pAUljVY&#10;vVbJJE0XSQO2MBa4cA69D12QrmJ9KQX3T1I64YnKKc7m42njuQ9nslqy7GCZKSvej8H+YYqaVRqb&#10;Xko9MM/I0VZ/lKorbsGB9CMOdQJSVlzEHXCbcfpum13JjIi7IDjOXGBy/68sfzztzLMlvv0CLRIY&#10;AGmMyxw6wz6ttHX44qQE4wjh+QKbaD3h6LyZL9Lb2ZwSjrHJzTSdR1yT621jnf8qoCbByKlFWiJa&#10;7LR1Hjti6pASmmnYVEpFapQmTU4XUyz5WwRvKI0Xr7MGy7f7llRFTqfDHnsozriehY55Z/imwhm2&#10;zPlnZpFq3Ajl65/wkAqwF/QWJSXYn3/zh3xkAKOUNCidnLofR2YFJeqbRm5ux7NZ0Fr8QcO+9e4H&#10;rz7W94CqHOMDMTyaIderwZQW6ldU9zp0wxDTHHvmdD+Y974TMr4OLtbrmISqMsxv9c7wUDpgFpB9&#10;aV+ZNT38Hol7hEFcLHvHQpfbob0+epBVpCjg26HZw46KjMz1rydI/u1/zLq+8dUv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Dy7e1yGAIAACsEAAAOAAAAAAAAAAAAAAAAAC4CAABkcnMvZTJvRG9jLnhtbFBLAQItABQA&#10;BgAIAAAAIQARcqd+3wAAAAsBAAAPAAAAAAAAAAAAAAAAAHIEAABkcnMvZG93bnJldi54bWxQSwUG&#10;AAAAAAQABADzAAAAfgUAAAAA&#10;" o:allowincell="f" filled="f" stroked="f" strokeweight=".5pt">
                    <v:textbox inset=",0,,0">
                      <w:txbxContent>
                        <w:p w14:paraId="022CF7CE" w14:textId="2F64DB72" w:rsidR="007A7297" w:rsidRPr="00095010" w:rsidRDefault="00095010" w:rsidP="00095010">
                          <w:pPr>
                            <w:spacing w:before="0" w:after="0"/>
                            <w:jc w:val="center"/>
                            <w:rPr>
                              <w:rFonts w:ascii="Calibri" w:hAnsi="Calibri" w:cs="Calibri"/>
                              <w:color w:val="000000"/>
                              <w:sz w:val="24"/>
                            </w:rPr>
                          </w:pPr>
                          <w:r w:rsidRPr="00095010">
                            <w:rPr>
                              <w:rFonts w:ascii="Calibri" w:hAnsi="Calibri" w:cs="Calibri"/>
                              <w:color w:val="000000"/>
                              <w:sz w:val="24"/>
                            </w:rPr>
                            <w:t>OFFICIAL</w:t>
                          </w:r>
                        </w:p>
                      </w:txbxContent>
                    </v:textbox>
                    <w10:wrap anchorx="page" anchory="page"/>
                  </v:shape>
                </w:pict>
              </mc:Fallback>
            </mc:AlternateContent>
          </w:r>
          <w:r w:rsidR="00D247EA">
            <w:rPr>
              <w:b/>
              <w:noProof/>
            </w:rPr>
            <mc:AlternateContent>
              <mc:Choice Requires="wps">
                <w:drawing>
                  <wp:anchor distT="0" distB="0" distL="114300" distR="114300" simplePos="0" relativeHeight="251658254" behindDoc="0" locked="0" layoutInCell="0" allowOverlap="1" wp14:anchorId="021BF859" wp14:editId="52B40C12">
                    <wp:simplePos x="0" y="0"/>
                    <wp:positionH relativeFrom="page">
                      <wp:posOffset>0</wp:posOffset>
                    </wp:positionH>
                    <wp:positionV relativeFrom="page">
                      <wp:posOffset>10228580</wp:posOffset>
                    </wp:positionV>
                    <wp:extent cx="7560945" cy="273050"/>
                    <wp:effectExtent l="0" t="0" r="0" b="12700"/>
                    <wp:wrapNone/>
                    <wp:docPr id="42" name="Text Box 42"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44EA79E" w14:textId="7406B1B4" w:rsidR="00D247EA" w:rsidRPr="00D247EA" w:rsidRDefault="00D247EA" w:rsidP="00D247EA">
                                <w:pPr>
                                  <w:spacing w:before="0" w:after="0"/>
                                  <w:jc w:val="center"/>
                                  <w:rPr>
                                    <w:rFonts w:ascii="Calibri" w:hAnsi="Calibri" w:cs="Calibri"/>
                                    <w:color w:val="000000"/>
                                    <w:sz w:val="24"/>
                                  </w:rPr>
                                </w:pPr>
                                <w:r w:rsidRPr="00D247E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021BF859" id="Text Box 42" o:spid="_x0000_s1033" type="#_x0000_t202" alt="{&quot;HashCode&quot;:1862493762,&quot;Height&quot;:841.0,&quot;Width&quot;:595.0,&quot;Placement&quot;:&quot;Footer&quot;,&quot;Index&quot;:&quot;Primary&quot;,&quot;Section&quot;:1,&quot;Top&quot;:0.0,&quot;Left&quot;:0.0}" style="position:absolute;margin-left:0;margin-top:805.4pt;width:595.35pt;height:21.5pt;z-index:25165825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Tot/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Kqkk6HPbZQHXE9Bz3z3vK1whke&#10;mA/PzCHVuBHKNzzhITVgLzhZlNTgfv7NH/ORAYxS0qJ0Sup/7JkTlOhvBrm5GU+nUWvpBw331rsd&#10;vGbf3AGqcowPxPJkxtygB1M6aF5R3avYDUPMcOxZ0u1g3oVeyPg6uFitUhKqyrLwYDaWx9IRs4js&#10;S/fKnD3BH5C4RxjExYp3LPS5PdqrfQCpEkUR3x7NE+yoyMTc6fVEyb/9T1mXN778BQ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CgTot/GAIAACsEAAAOAAAAAAAAAAAAAAAAAC4CAABkcnMvZTJvRG9jLnhtbFBLAQItABQA&#10;BgAIAAAAIQDg+czn3wAAAAsBAAAPAAAAAAAAAAAAAAAAAHIEAABkcnMvZG93bnJldi54bWxQSwUG&#10;AAAAAAQABADzAAAAfgUAAAAA&#10;" o:allowincell="f" filled="f" stroked="f" strokeweight=".5pt">
                    <v:textbox inset=",0,,0">
                      <w:txbxContent>
                        <w:p w14:paraId="344EA79E" w14:textId="7406B1B4" w:rsidR="00D247EA" w:rsidRPr="00D247EA" w:rsidRDefault="00D247EA" w:rsidP="00D247EA">
                          <w:pPr>
                            <w:spacing w:before="0" w:after="0"/>
                            <w:jc w:val="center"/>
                            <w:rPr>
                              <w:rFonts w:ascii="Calibri" w:hAnsi="Calibri" w:cs="Calibri"/>
                              <w:color w:val="000000"/>
                              <w:sz w:val="24"/>
                            </w:rPr>
                          </w:pPr>
                          <w:r w:rsidRPr="00D247EA">
                            <w:rPr>
                              <w:rFonts w:ascii="Calibri" w:hAnsi="Calibri" w:cs="Calibri"/>
                              <w:color w:val="000000"/>
                              <w:sz w:val="24"/>
                            </w:rPr>
                            <w:t>OFFICIAL</w:t>
                          </w:r>
                        </w:p>
                      </w:txbxContent>
                    </v:textbox>
                    <w10:wrap anchorx="page" anchory="page"/>
                  </v:shape>
                </w:pict>
              </mc:Fallback>
            </mc:AlternateContent>
          </w:r>
          <w:r w:rsidR="00495B3B">
            <w:rPr>
              <w:b/>
              <w:noProof/>
            </w:rPr>
            <mc:AlternateContent>
              <mc:Choice Requires="wps">
                <w:drawing>
                  <wp:anchor distT="0" distB="0" distL="114300" distR="114300" simplePos="0" relativeHeight="251658253" behindDoc="0" locked="0" layoutInCell="0" allowOverlap="1" wp14:anchorId="38662FAA" wp14:editId="4D195057">
                    <wp:simplePos x="0" y="0"/>
                    <wp:positionH relativeFrom="page">
                      <wp:posOffset>0</wp:posOffset>
                    </wp:positionH>
                    <wp:positionV relativeFrom="page">
                      <wp:posOffset>10229215</wp:posOffset>
                    </wp:positionV>
                    <wp:extent cx="7560945" cy="273050"/>
                    <wp:effectExtent l="0" t="0" r="0" b="12700"/>
                    <wp:wrapNone/>
                    <wp:docPr id="3" name="Text Box 3"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2B58009F" w:rsidR="00495B3B" w:rsidRPr="00495B3B" w:rsidRDefault="00495B3B" w:rsidP="00495B3B">
                                <w:pPr>
                                  <w:spacing w:before="0" w:after="0"/>
                                  <w:jc w:val="center"/>
                                  <w:rPr>
                                    <w:rFonts w:ascii="Calibri" w:hAnsi="Calibri" w:cs="Calibri"/>
                                    <w:color w:val="000000"/>
                                    <w:sz w:val="24"/>
                                  </w:rPr>
                                </w:pPr>
                                <w:r w:rsidRPr="00495B3B">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38662FAA" id="Text Box 3" o:spid="_x0000_s1034" type="#_x0000_t202" alt="{&quot;HashCode&quot;:1862493762,&quot;Height&quot;:841.0,&quot;Width&quot;:595.0,&quot;Placement&quot;:&quot;Footer&quot;,&quot;Index&quot;:&quot;Primary&quot;,&quot;Section&quot;:1,&quot;Top&quot;:0.0,&quot;Left&quot;:0.0}" style="position:absolute;margin-left:0;margin-top:805.45pt;width:595.35pt;height:21.5pt;z-index:25165825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wQr3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Kqks6GPbZQHXE9Bz3z3vK1whke&#10;mA/PzCHVuBHKNzzhITVgLzhZlNTgfv7NH/ORAYxS0qJ0Sup/7JkTlOhvBrm5GU+nUWvpBw331rsd&#10;vGbf3AGqcowPxPJkxtygB1M6aF5R3avYDUPMcOxZ0u1g3oVeyPg6uFitUhKqyrLwYDaWx9IRs4js&#10;S/fKnD3BH5C4RxjExYp3LPS5PdqrfQCpEkUR3x7NE+yoyMTc6fVEyb/9T1mXN778BQ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BQwQr3GAIAACsEAAAOAAAAAAAAAAAAAAAAAC4CAABkcnMvZTJvRG9jLnhtbFBLAQItABQA&#10;BgAIAAAAIQARcqd+3wAAAAsBAAAPAAAAAAAAAAAAAAAAAHIEAABkcnMvZG93bnJldi54bWxQSwUG&#10;AAAAAAQABADzAAAAfgUAAAAA&#10;" o:allowincell="f" filled="f" stroked="f" strokeweight=".5pt">
                    <v:textbox inset=",0,,0">
                      <w:txbxContent>
                        <w:p w14:paraId="73B71D16" w14:textId="2B58009F" w:rsidR="00495B3B" w:rsidRPr="00495B3B" w:rsidRDefault="00495B3B" w:rsidP="00495B3B">
                          <w:pPr>
                            <w:spacing w:before="0" w:after="0"/>
                            <w:jc w:val="center"/>
                            <w:rPr>
                              <w:rFonts w:ascii="Calibri" w:hAnsi="Calibri" w:cs="Calibri"/>
                              <w:color w:val="000000"/>
                              <w:sz w:val="24"/>
                            </w:rPr>
                          </w:pPr>
                          <w:r w:rsidRPr="00495B3B">
                            <w:rPr>
                              <w:rFonts w:ascii="Calibri" w:hAnsi="Calibri" w:cs="Calibri"/>
                              <w:color w:val="000000"/>
                              <w:sz w:val="24"/>
                            </w:rPr>
                            <w:t>OFFICIAL</w:t>
                          </w:r>
                        </w:p>
                      </w:txbxContent>
                    </v:textbox>
                    <w10:wrap anchorx="page" anchory="page"/>
                  </v:shape>
                </w:pict>
              </mc:Fallback>
            </mc:AlternateContent>
          </w:r>
          <w:r w:rsidR="00495B3B">
            <w:rPr>
              <w:b/>
            </w:rPr>
            <w:t>3</w:t>
          </w:r>
        </w:p>
      </w:tc>
      <w:tc>
        <w:tcPr>
          <w:tcW w:w="141" w:type="dxa"/>
        </w:tcPr>
        <w:p w14:paraId="75480751" w14:textId="77777777" w:rsidR="00495B3B" w:rsidRDefault="00495B3B" w:rsidP="00EE29E3">
          <w:pPr>
            <w:pStyle w:val="FooterOddPageNumber"/>
            <w:ind w:left="-9070" w:right="0" w:firstLine="9070"/>
            <w:jc w:val="left"/>
          </w:pPr>
        </w:p>
      </w:tc>
      <w:tc>
        <w:tcPr>
          <w:tcW w:w="991" w:type="dxa"/>
        </w:tcPr>
        <w:p w14:paraId="6F42B13B" w14:textId="5394273E" w:rsidR="00495B3B" w:rsidRPr="00D55628" w:rsidRDefault="00EE29E3" w:rsidP="00EE29E3">
          <w:pPr>
            <w:pStyle w:val="FooterOddPageNumber"/>
            <w:ind w:left="-9070" w:right="0" w:firstLine="9070"/>
            <w:jc w:val="left"/>
          </w:pPr>
          <w:r>
            <w:t>February 20262026</w:t>
          </w: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51A98FE6" w:rsidR="00364C9A" w:rsidRDefault="007A7297" w:rsidP="0092145B">
    <w:pPr>
      <w:pStyle w:val="Footer"/>
      <w:ind w:left="8640"/>
    </w:pPr>
    <w:r>
      <w:rPr>
        <w:noProof/>
      </w:rPr>
      <mc:AlternateContent>
        <mc:Choice Requires="wps">
          <w:drawing>
            <wp:anchor distT="0" distB="0" distL="114300" distR="114300" simplePos="0" relativeHeight="251658257" behindDoc="0" locked="0" layoutInCell="0" allowOverlap="1" wp14:anchorId="1CB515B0" wp14:editId="01CC366D">
              <wp:simplePos x="0" y="0"/>
              <wp:positionH relativeFrom="page">
                <wp:posOffset>0</wp:posOffset>
              </wp:positionH>
              <wp:positionV relativeFrom="page">
                <wp:posOffset>10229215</wp:posOffset>
              </wp:positionV>
              <wp:extent cx="7560945" cy="273050"/>
              <wp:effectExtent l="0" t="0" r="0" b="12700"/>
              <wp:wrapNone/>
              <wp:docPr id="46" name="MSIPCM90c248e28bc5f8051a7a9c8c" descr="{&quot;HashCode&quot;:-1264680268,&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B6418ED" w14:textId="5E9FBB17" w:rsidR="007A7297" w:rsidRPr="00095010" w:rsidRDefault="00095010" w:rsidP="00095010">
                          <w:pPr>
                            <w:spacing w:before="0" w:after="0"/>
                            <w:jc w:val="center"/>
                            <w:rPr>
                              <w:rFonts w:ascii="Calibri" w:hAnsi="Calibri" w:cs="Calibri"/>
                              <w:color w:val="000000"/>
                              <w:sz w:val="24"/>
                            </w:rPr>
                          </w:pPr>
                          <w:r w:rsidRPr="00095010">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1CB515B0" id="_x0000_t202" coordsize="21600,21600" o:spt="202" path="m,l,21600r21600,l21600,xe">
              <v:stroke joinstyle="miter"/>
              <v:path gradientshapeok="t" o:connecttype="rect"/>
            </v:shapetype>
            <v:shape id="MSIPCM90c248e28bc5f8051a7a9c8c" o:spid="_x0000_s1035" type="#_x0000_t202" alt="{&quot;HashCode&quot;:-1264680268,&quot;Height&quot;:841.0,&quot;Width&quot;:595.0,&quot;Placement&quot;:&quot;Footer&quot;,&quot;Index&quot;:&quot;FirstPage&quot;,&quot;Section&quot;:1,&quot;Top&quot;:0.0,&quot;Left&quot;:0.0}" style="position:absolute;left:0;text-align:left;margin-left:0;margin-top:805.45pt;width:595.35pt;height:21.5pt;z-index:251658257;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V/m1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vDDssYXqiOs56Jn3lq8VzvDA&#10;fHhmDqnGjVC+4QkPqQF7wcmipAb382/+mI8MYJSSFqVTUv9jz5ygRH8zyM3NeDqNWks/aLi33u3g&#10;NfvmDlCVY3wglicz5gY9mNJB84rqXsVuGGKGY8+SbgfzLvRCxtfBxWqVklBVloUHs7E8lo6YRWRf&#10;ulfm7An+gMQ9wiAuVrxjoc/t0V7tA0iVKIr49mieYEdFJuZOrydK/u1/yrq88eUv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ABV/m1GAIAACsEAAAOAAAAAAAAAAAAAAAAAC4CAABkcnMvZTJvRG9jLnhtbFBLAQItABQA&#10;BgAIAAAAIQARcqd+3wAAAAsBAAAPAAAAAAAAAAAAAAAAAHIEAABkcnMvZG93bnJldi54bWxQSwUG&#10;AAAAAAQABADzAAAAfgUAAAAA&#10;" o:allowincell="f" filled="f" stroked="f" strokeweight=".5pt">
              <v:textbox inset=",0,,0">
                <w:txbxContent>
                  <w:p w14:paraId="5B6418ED" w14:textId="5E9FBB17" w:rsidR="007A7297" w:rsidRPr="00095010" w:rsidRDefault="00095010" w:rsidP="00095010">
                    <w:pPr>
                      <w:spacing w:before="0" w:after="0"/>
                      <w:jc w:val="center"/>
                      <w:rPr>
                        <w:rFonts w:ascii="Calibri" w:hAnsi="Calibri" w:cs="Calibri"/>
                        <w:color w:val="000000"/>
                        <w:sz w:val="24"/>
                      </w:rPr>
                    </w:pPr>
                    <w:r w:rsidRPr="00095010">
                      <w:rPr>
                        <w:rFonts w:ascii="Calibri" w:hAnsi="Calibri" w:cs="Calibri"/>
                        <w:color w:val="000000"/>
                        <w:sz w:val="24"/>
                      </w:rPr>
                      <w:t>OFFICIAL</w:t>
                    </w:r>
                  </w:p>
                </w:txbxContent>
              </v:textbox>
              <w10:wrap anchorx="page" anchory="page"/>
            </v:shape>
          </w:pict>
        </mc:Fallback>
      </mc:AlternateContent>
    </w:r>
    <w:r w:rsidR="00D247EA">
      <w:rPr>
        <w:noProof/>
      </w:rPr>
      <mc:AlternateContent>
        <mc:Choice Requires="wps">
          <w:drawing>
            <wp:anchor distT="0" distB="0" distL="114300" distR="114300" simplePos="0" relativeHeight="251658255" behindDoc="0" locked="0" layoutInCell="0" allowOverlap="1" wp14:anchorId="51B37B13" wp14:editId="536A27AC">
              <wp:simplePos x="0" y="0"/>
              <wp:positionH relativeFrom="page">
                <wp:posOffset>0</wp:posOffset>
              </wp:positionH>
              <wp:positionV relativeFrom="page">
                <wp:posOffset>10228580</wp:posOffset>
              </wp:positionV>
              <wp:extent cx="7560945" cy="273050"/>
              <wp:effectExtent l="0" t="0" r="0" b="12700"/>
              <wp:wrapNone/>
              <wp:docPr id="43" name="Text Box 43"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DFE353B" w14:textId="69E33948" w:rsidR="00D247EA" w:rsidRPr="00D247EA" w:rsidRDefault="00D247EA" w:rsidP="00D247EA">
                          <w:pPr>
                            <w:spacing w:before="0" w:after="0"/>
                            <w:jc w:val="center"/>
                            <w:rPr>
                              <w:rFonts w:ascii="Calibri" w:hAnsi="Calibri" w:cs="Calibri"/>
                              <w:color w:val="000000"/>
                              <w:sz w:val="24"/>
                            </w:rPr>
                          </w:pPr>
                          <w:r w:rsidRPr="00D247E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51B37B13" id="Text Box 43" o:spid="_x0000_s1036" type="#_x0000_t202" alt="{&quot;HashCode&quot;:1862493762,&quot;Height&quot;:841.0,&quot;Width&quot;:595.0,&quot;Placement&quot;:&quot;Footer&quot;,&quot;Index&quot;:&quot;FirstPage&quot;,&quot;Section&quot;:1,&quot;Top&quot;:0.0,&quot;Left&quot;:0.0}" style="position:absolute;left:0;text-align:left;margin-left:0;margin-top:805.4pt;width:595.35pt;height:21.5pt;z-index:251658255;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2Hg9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HGnYYwvVEddz0DPvLV8rnOGB&#10;+fDMHFKNG6F8wxMeUgP2gpNFSQ3u59/8MR8ZwCglLUqnpP7HnjlBif5mkJub8XQatZZ+0HBvvdvB&#10;a/bNHaAqx/hALE9mzA16MKWD5hXVvYrdMMQMx54l3Q7mXeiFjK+Di9UqJaGqLAsPZmN5LB0xi8i+&#10;dK/M2RP8AYl7hEFcrHjHQp/bo73aB5AqURTx7dE8wY6KTMydXk+U/Nv/lHV548tfAA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Dx2Hg9GAIAACsEAAAOAAAAAAAAAAAAAAAAAC4CAABkcnMvZTJvRG9jLnhtbFBLAQItABQA&#10;BgAIAAAAIQDg+czn3wAAAAsBAAAPAAAAAAAAAAAAAAAAAHIEAABkcnMvZG93bnJldi54bWxQSwUG&#10;AAAAAAQABADzAAAAfgUAAAAA&#10;" o:allowincell="f" filled="f" stroked="f" strokeweight=".5pt">
              <v:textbox inset=",0,,0">
                <w:txbxContent>
                  <w:p w14:paraId="5DFE353B" w14:textId="69E33948" w:rsidR="00D247EA" w:rsidRPr="00D247EA" w:rsidRDefault="00D247EA" w:rsidP="00D247EA">
                    <w:pPr>
                      <w:spacing w:before="0" w:after="0"/>
                      <w:jc w:val="center"/>
                      <w:rPr>
                        <w:rFonts w:ascii="Calibri" w:hAnsi="Calibri" w:cs="Calibri"/>
                        <w:color w:val="000000"/>
                        <w:sz w:val="24"/>
                      </w:rPr>
                    </w:pPr>
                    <w:r w:rsidRPr="00D247EA">
                      <w:rPr>
                        <w:rFonts w:ascii="Calibri" w:hAnsi="Calibri" w:cs="Calibri"/>
                        <w:color w:val="000000"/>
                        <w:sz w:val="24"/>
                      </w:rPr>
                      <w:t>OFFICIAL</w:t>
                    </w:r>
                  </w:p>
                </w:txbxContent>
              </v:textbox>
              <w10:wrap anchorx="page" anchory="page"/>
            </v:shape>
          </w:pict>
        </mc:Fallback>
      </mc:AlternateContent>
    </w:r>
    <w:r w:rsidR="00364C9A">
      <w:rPr>
        <w:noProof/>
      </w:rPr>
      <mc:AlternateContent>
        <mc:Choice Requires="wps">
          <w:drawing>
            <wp:anchor distT="0" distB="0" distL="114300" distR="114300" simplePos="0" relativeHeight="251658246" behindDoc="0" locked="0" layoutInCell="0" allowOverlap="1" wp14:anchorId="4244B73F" wp14:editId="47E022FA">
              <wp:simplePos x="0" y="0"/>
              <wp:positionH relativeFrom="page">
                <wp:posOffset>0</wp:posOffset>
              </wp:positionH>
              <wp:positionV relativeFrom="page">
                <wp:posOffset>10229215</wp:posOffset>
              </wp:positionV>
              <wp:extent cx="7560945" cy="273050"/>
              <wp:effectExtent l="0" t="0" r="0" b="12700"/>
              <wp:wrapNone/>
              <wp:docPr id="40" name="Text Box 40"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67CFCBC5"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4244B73F" id="Text Box 40" o:spid="_x0000_s1037" type="#_x0000_t202" alt="{&quot;HashCode&quot;:1862493762,&quot;Height&quot;:841.0,&quot;Width&quot;:595.0,&quot;Placement&quot;:&quot;Footer&quot;,&quot;Index&quot;:&quot;FirstPage&quot;,&quot;Section&quot;:1,&quot;Top&quot;:0.0,&quot;Left&quot;:0.0}" style="position:absolute;left:0;text-align:left;margin-left:0;margin-top:805.45pt;width:595.35pt;height:21.5pt;z-index:25165824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ETSvGQIAACsEAAAOAAAAZHJzL2Uyb0RvYy54bWysU99v2jAQfp+0/8Hy+0igQNuIULFWTJNQ&#10;W4lOfTaOTSI5Ps82JOyv39lJoO32NO3Fudyd78f3fV7ctbUiR2FdBTqn41FKidAcikrvc/rjZf3l&#10;hhLnmS6YAi1yehKO3i0/f1o0JhMTKEEVwhIsol3WmJyW3pssSRwvRc3cCIzQGJRga+bx1+6TwrIG&#10;q9cqmaTpPGnAFsYCF86h96EL0mWsL6Xg/klKJzxROcXZfDxtPHfhTJYLlu0tM2XF+zHYP0xRs0pj&#10;03OpB+YZOdjqj1J1xS04kH7EoU5AyoqLuANuM04/bLMtmRFxFwTHmTNM7v+V5Y/HrXm2xLdfoUUC&#10;AyCNcZlDZ9inlbYOX5yUYBwhPJ1hE60nHJ3Xs3l6O51RwjE2ub5KZxHX5HLbWOe/CahJMHJqkZaI&#10;FjtunMeOmDqkhGYa1pVSkRqlSZPT+RWWfBfBG0rjxcuswfLtriVVkdObYY8dFCdcz0LHvDN8XeEM&#10;G+b8M7NINW6E8vVPeEgF2At6i5IS7K+/+UM+MoBRShqUTk7dzwOzghL1XSM3t+PpNGgt/qBh33p3&#10;g1cf6ntAVY7xgRgezZDr1WBKC/UrqnsVumGIaY49c7obzHvfCRlfBxerVUxCVRnmN3preCgdMAvI&#10;vrSvzJoefo/EPcIgLpZ9YKHL7dBeHTzIKlIU8O3Q7GFHRUbm+tcTJP/2P2Zd3vjyNwAAAP//AwBQ&#10;SwMEFAAGAAgAAAAhABFyp37fAAAACwEAAA8AAABkcnMvZG93bnJldi54bWxMj81OwzAQhO9IfQdr&#10;kXqjdlooTYhTIRAXJIQoqGcn3vw08TqK3TZ5e5wTHHdmNPtNuh9Nxy44uMaShGglgCEVVjdUSfj5&#10;frvbAXNekVadJZQwoYN9trhJVaLtlb7wcvAVCyXkEiWh9r5POHdFjUa5le2RglfawSgfzqHielDX&#10;UG46vhZiy41qKHyoVY8vNRbt4Wwk3H/GeclPrTl9TO/T1LTl8TUvpVzejs9PwDyO/i8MM35Ahyww&#10;5fZM2rFOQhjig7qNRAxs9qNYPALLZ+1hEwPPUv5/Q/YLAAD//wMAUEsBAi0AFAAGAAgAAAAhALaD&#10;OJL+AAAA4QEAABMAAAAAAAAAAAAAAAAAAAAAAFtDb250ZW50X1R5cGVzXS54bWxQSwECLQAUAAYA&#10;CAAAACEAOP0h/9YAAACUAQAACwAAAAAAAAAAAAAAAAAvAQAAX3JlbHMvLnJlbHNQSwECLQAUAAYA&#10;CAAAACEApRE0rxkCAAArBAAADgAAAAAAAAAAAAAAAAAuAgAAZHJzL2Uyb0RvYy54bWxQSwECLQAU&#10;AAYACAAAACEAEXKnft8AAAALAQAADwAAAAAAAAAAAAAAAABzBAAAZHJzL2Rvd25yZXYueG1sUEsF&#10;BgAAAAAEAAQA8wAAAH8FAAAAAA==&#10;" o:allowincell="f" filled="f" stroked="f" strokeweight=".5pt">
              <v:textbox inset=",0,,0">
                <w:txbxContent>
                  <w:p w14:paraId="36CBF297" w14:textId="67CFCBC5"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r w:rsidR="00DB7185">
      <w:t xml:space="preserve">February </w:t>
    </w:r>
    <w:r w:rsidR="0092145B">
      <w:t>202</w:t>
    </w:r>
    <w:r w:rsidR="00DB7185">
      <w:t>6</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D83D2B7" w14:textId="77777777" w:rsidR="00B91DF1" w:rsidRPr="0056073C" w:rsidRDefault="00B91DF1" w:rsidP="005D764F">
      <w:pPr>
        <w:pStyle w:val="FootnoteSeparator"/>
      </w:pPr>
    </w:p>
    <w:p w14:paraId="5537A1ED" w14:textId="77777777" w:rsidR="00B91DF1" w:rsidRDefault="00B91DF1"/>
  </w:footnote>
  <w:footnote w:type="continuationSeparator" w:id="0">
    <w:p w14:paraId="45D29B90" w14:textId="77777777" w:rsidR="00B91DF1" w:rsidRPr="00CA30B7" w:rsidRDefault="00B91DF1" w:rsidP="006D5A90">
      <w:pPr>
        <w:rPr>
          <w:lang w:val="en-US"/>
        </w:rPr>
      </w:pPr>
      <w:r w:rsidRPr="00CA30B7">
        <w:rPr>
          <w:lang w:val="en-US"/>
        </w:rPr>
        <w:t>_______</w:t>
      </w:r>
    </w:p>
    <w:p w14:paraId="3BA6BCDA" w14:textId="77777777" w:rsidR="00B91DF1" w:rsidRDefault="00B91DF1"/>
  </w:footnote>
  <w:footnote w:type="continuationNotice" w:id="1">
    <w:p w14:paraId="6F6433EE" w14:textId="77777777" w:rsidR="00B91DF1" w:rsidRDefault="00B91DF1" w:rsidP="006D5A90"/>
    <w:p w14:paraId="7229248C" w14:textId="77777777" w:rsidR="00B91DF1" w:rsidRDefault="00B91DF1"/>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Freeform: Shape 3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1FDDEFF" id="Freeform: Shape 32"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Freeform: Shape 3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27332F9" id="Freeform: Shape 33"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Freeform: Shape 3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7DCE76B" id="Freeform: Shape 34"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Freeform: Shape 3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CE61FC5" id="Freeform: Shape 37"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4"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Freeform: Shape 3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46CD9A0" id="Freeform: Shape 38" o:spid="_x0000_s1026" alt="&quot;&quot;" style="position:absolute;margin-left:297.65pt;margin-top:0;width:82.75pt;height:35.15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Freeform: Shape 3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B1F9B8D" id="Freeform: Shape 39" o:spid="_x0000_s1026" alt="&quot;&quot;" style="position:absolute;margin-left:363.8pt;margin-top:0;width:33.1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8"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Freeform: Shape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C858603" id="Freeform: Shape 2" o:spid="_x0000_s1026" alt="&quot;&quot;" style="position:absolute;margin-left:512.5pt;margin-top:0;width:83.0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7"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Freeform: Shape 2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1D03DF8" id="Freeform: Shape 25" o:spid="_x0000_s1026" alt="&quot;&quot;" style="position:absolute;margin-left:0;margin-top:0;width:595.3pt;height:35.15pt;z-index:251658247;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Freeform: Shape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729F506" id="Freeform: Shape 5" o:spid="_x0000_s1026" alt="&quot;&quot;" style="position:absolute;margin-left:363.9pt;margin-top:0;width:115.6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Freeform: Shape 2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9F179D4" id="Freeform: Shape 26" o:spid="_x0000_s1026" alt="&quot;&quot;" style="position:absolute;margin-left:463.3pt;margin-top:0;width:66.0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Freeform: Shape 2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7CCF01D" id="Freeform: Shape 28" o:spid="_x0000_s1026" alt="&quot;&quot;" style="position:absolute;margin-left:297.65pt;margin-top:0;width:82.7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2"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Freeform: Shape 2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DDFC786" id="Freeform: Shape 29" o:spid="_x0000_s1026" alt="&quot;&quot;" style="position:absolute;margin-left:363.8pt;margin-top:0;width:33.15pt;height:35.15pt;z-index:25165825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1EFACF10"/>
    <w:lvl w:ilvl="0">
      <w:start w:val="1"/>
      <w:numFmt w:val="decimal"/>
      <w:lvlText w:val="%1."/>
      <w:lvlJc w:val="left"/>
      <w:pPr>
        <w:tabs>
          <w:tab w:val="num" w:pos="643"/>
        </w:tabs>
        <w:ind w:left="643" w:hanging="360"/>
      </w:pPr>
    </w:lvl>
  </w:abstractNum>
  <w:abstractNum w:abstractNumId="1" w15:restartNumberingAfterBreak="0">
    <w:nsid w:val="FFFFFF82"/>
    <w:multiLevelType w:val="singleLevel"/>
    <w:tmpl w:val="E4F296FE"/>
    <w:lvl w:ilvl="0">
      <w:start w:val="1"/>
      <w:numFmt w:val="bullet"/>
      <w:lvlText w:val=""/>
      <w:lvlJc w:val="left"/>
      <w:pPr>
        <w:tabs>
          <w:tab w:val="num" w:pos="926"/>
        </w:tabs>
        <w:ind w:left="926" w:hanging="360"/>
      </w:pPr>
      <w:rPr>
        <w:rFonts w:ascii="Symbol" w:hAnsi="Symbol" w:hint="default"/>
      </w:rPr>
    </w:lvl>
  </w:abstractNum>
  <w:abstractNum w:abstractNumId="2" w15:restartNumberingAfterBreak="0">
    <w:nsid w:val="FFFFFF83"/>
    <w:multiLevelType w:val="singleLevel"/>
    <w:tmpl w:val="68E80EE4"/>
    <w:lvl w:ilvl="0">
      <w:start w:val="1"/>
      <w:numFmt w:val="bullet"/>
      <w:lvlText w:val=""/>
      <w:lvlJc w:val="left"/>
      <w:pPr>
        <w:tabs>
          <w:tab w:val="num" w:pos="643"/>
        </w:tabs>
        <w:ind w:left="643" w:hanging="360"/>
      </w:pPr>
      <w:rPr>
        <w:rFonts w:ascii="Symbol" w:hAnsi="Symbol" w:hint="default"/>
      </w:rPr>
    </w:lvl>
  </w:abstractNum>
  <w:abstractNum w:abstractNumId="3"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6"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7" w15:restartNumberingAfterBreak="0">
    <w:nsid w:val="0E726909"/>
    <w:multiLevelType w:val="hybridMultilevel"/>
    <w:tmpl w:val="1B16805C"/>
    <w:lvl w:ilvl="0" w:tplc="FFFFFFFF">
      <w:start w:val="1"/>
      <w:numFmt w:val="bullet"/>
      <w:lvlText w:val=""/>
      <w:lvlJc w:val="left"/>
      <w:pPr>
        <w:tabs>
          <w:tab w:val="num" w:pos="3903"/>
        </w:tabs>
        <w:ind w:left="3903"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9"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0"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1"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2" w15:restartNumberingAfterBreak="0">
    <w:nsid w:val="1ED62592"/>
    <w:multiLevelType w:val="hybridMultilevel"/>
    <w:tmpl w:val="293E8A0C"/>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3" w15:restartNumberingAfterBreak="0">
    <w:nsid w:val="2773251B"/>
    <w:multiLevelType w:val="multilevel"/>
    <w:tmpl w:val="8CE81736"/>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4"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5"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6"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7" w15:restartNumberingAfterBreak="0">
    <w:nsid w:val="308B062C"/>
    <w:multiLevelType w:val="multilevel"/>
    <w:tmpl w:val="740A0FDE"/>
    <w:lvl w:ilvl="0">
      <w:start w:val="1"/>
      <w:numFmt w:val="none"/>
      <w:lvlText w:val="%1"/>
      <w:lvlJc w:val="left"/>
      <w:pPr>
        <w:ind w:left="0" w:firstLine="0"/>
      </w:pPr>
      <w:rPr>
        <w:rFonts w:hint="default"/>
      </w:rPr>
    </w:lvl>
    <w:lvl w:ilvl="1">
      <w:start w:val="1"/>
      <w:numFmt w:val="decimal"/>
      <w:lvlText w:val="ES%2"/>
      <w:lvlJc w:val="left"/>
      <w:pPr>
        <w:ind w:left="1191" w:hanging="1191"/>
      </w:pPr>
      <w:rPr>
        <w:rFonts w:hint="default"/>
      </w:rPr>
    </w:lvl>
    <w:lvl w:ilvl="2">
      <w:start w:val="1"/>
      <w:numFmt w:val="decimal"/>
      <w:lvlText w:val="ES%2.%3"/>
      <w:lvlJc w:val="left"/>
      <w:pPr>
        <w:ind w:left="1191" w:hanging="1191"/>
      </w:pPr>
      <w:rPr>
        <w:rFonts w:hint="default"/>
      </w:rPr>
    </w:lvl>
    <w:lvl w:ilvl="3">
      <w:start w:val="1"/>
      <w:numFmt w:val="decimal"/>
      <w:lvlText w:val="ES%2.%3.%4"/>
      <w:lvlJc w:val="left"/>
      <w:pPr>
        <w:ind w:left="1191" w:hanging="1191"/>
      </w:pPr>
      <w:rPr>
        <w:rFonts w:hint="default"/>
      </w:rPr>
    </w:lvl>
    <w:lvl w:ilvl="4">
      <w:start w:val="1"/>
      <w:numFmt w:val="lowerLetter"/>
      <w:lvlText w:val="%5."/>
      <w:lvlJc w:val="left"/>
      <w:pPr>
        <w:ind w:left="1191" w:hanging="1191"/>
      </w:pPr>
      <w:rPr>
        <w:rFonts w:hint="default"/>
      </w:rPr>
    </w:lvl>
    <w:lvl w:ilvl="5">
      <w:start w:val="1"/>
      <w:numFmt w:val="lowerRoman"/>
      <w:lvlText w:val="%6."/>
      <w:lvlJc w:val="righ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right"/>
      <w:pPr>
        <w:ind w:left="1191" w:hanging="1191"/>
      </w:pPr>
      <w:rPr>
        <w:rFonts w:hint="default"/>
      </w:rPr>
    </w:lvl>
  </w:abstractNum>
  <w:abstractNum w:abstractNumId="18"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9"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0"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1"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2"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4" w15:restartNumberingAfterBreak="0">
    <w:nsid w:val="38CC371F"/>
    <w:multiLevelType w:val="multilevel"/>
    <w:tmpl w:val="5DD64A60"/>
    <w:lvl w:ilvl="0">
      <w:start w:val="1"/>
      <w:numFmt w:val="upperLetter"/>
      <w:lvlText w:val="%1"/>
      <w:lvlJc w:val="left"/>
      <w:pPr>
        <w:ind w:left="1191" w:hanging="1191"/>
      </w:pPr>
      <w:rPr>
        <w:rFonts w:hint="default"/>
      </w:rPr>
    </w:lvl>
    <w:lvl w:ilvl="1">
      <w:start w:val="1"/>
      <w:numFmt w:val="decimal"/>
      <w:lvlText w:val="%1%2"/>
      <w:lvlJc w:val="left"/>
      <w:pPr>
        <w:ind w:left="1191" w:hanging="1191"/>
      </w:pPr>
      <w:rPr>
        <w:rFonts w:hint="default"/>
        <w:spacing w:val="-6"/>
      </w:rPr>
    </w:lvl>
    <w:lvl w:ilvl="2">
      <w:start w:val="1"/>
      <w:numFmt w:val="decimal"/>
      <w:lvlText w:val="%1%2.%3"/>
      <w:lvlJc w:val="left"/>
      <w:pPr>
        <w:tabs>
          <w:tab w:val="num" w:pos="1474"/>
        </w:tabs>
        <w:ind w:left="1191" w:hanging="1191"/>
      </w:pPr>
      <w:rPr>
        <w:rFonts w:hint="default"/>
        <w:spacing w:val="-6"/>
      </w:rPr>
    </w:lvl>
    <w:lvl w:ilvl="3">
      <w:start w:val="1"/>
      <w:numFmt w:val="decimal"/>
      <w:lvlText w:val="%1%2.%3.%4"/>
      <w:lvlJc w:val="left"/>
      <w:pPr>
        <w:ind w:left="1191" w:hanging="1191"/>
      </w:pPr>
      <w:rPr>
        <w:rFonts w:hint="default"/>
        <w:spacing w:val="-6"/>
      </w:rPr>
    </w:lvl>
    <w:lvl w:ilvl="4">
      <w:start w:val="1"/>
      <w:numFmt w:val="lowerLetter"/>
      <w:lvlText w:val="%5."/>
      <w:lvlJc w:val="left"/>
      <w:pPr>
        <w:tabs>
          <w:tab w:val="num" w:pos="1474"/>
        </w:tabs>
        <w:ind w:left="1191" w:hanging="1191"/>
      </w:pPr>
      <w:rPr>
        <w:rFonts w:hint="default"/>
      </w:rPr>
    </w:lvl>
    <w:lvl w:ilvl="5">
      <w:start w:val="1"/>
      <w:numFmt w:val="lowerRoman"/>
      <w:lvlText w:val="%6."/>
      <w:lvlJc w:val="right"/>
      <w:pPr>
        <w:tabs>
          <w:tab w:val="num" w:pos="1474"/>
        </w:tabs>
        <w:ind w:left="1191" w:hanging="1191"/>
      </w:pPr>
      <w:rPr>
        <w:rFonts w:hint="default"/>
      </w:rPr>
    </w:lvl>
    <w:lvl w:ilvl="6">
      <w:start w:val="1"/>
      <w:numFmt w:val="decimal"/>
      <w:lvlText w:val="%7."/>
      <w:lvlJc w:val="left"/>
      <w:pPr>
        <w:tabs>
          <w:tab w:val="num" w:pos="1474"/>
        </w:tabs>
        <w:ind w:left="1191" w:hanging="1191"/>
      </w:pPr>
      <w:rPr>
        <w:rFonts w:hint="default"/>
      </w:rPr>
    </w:lvl>
    <w:lvl w:ilvl="7">
      <w:start w:val="1"/>
      <w:numFmt w:val="lowerLetter"/>
      <w:lvlText w:val="%8."/>
      <w:lvlJc w:val="left"/>
      <w:pPr>
        <w:tabs>
          <w:tab w:val="num" w:pos="1474"/>
        </w:tabs>
        <w:ind w:left="1191" w:hanging="1191"/>
      </w:pPr>
      <w:rPr>
        <w:rFonts w:hint="default"/>
      </w:rPr>
    </w:lvl>
    <w:lvl w:ilvl="8">
      <w:start w:val="1"/>
      <w:numFmt w:val="lowerRoman"/>
      <w:lvlText w:val="%9."/>
      <w:lvlJc w:val="right"/>
      <w:pPr>
        <w:tabs>
          <w:tab w:val="num" w:pos="1474"/>
        </w:tabs>
        <w:ind w:left="1191" w:hanging="1191"/>
      </w:pPr>
      <w:rPr>
        <w:rFonts w:hint="default"/>
      </w:rPr>
    </w:lvl>
  </w:abstractNum>
  <w:abstractNum w:abstractNumId="25"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6"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7" w15:restartNumberingAfterBreak="0">
    <w:nsid w:val="3A7B3B61"/>
    <w:multiLevelType w:val="multilevel"/>
    <w:tmpl w:val="B87AA698"/>
    <w:lvl w:ilvl="0">
      <w:start w:val="1"/>
      <w:numFmt w:val="bullet"/>
      <w:lvlText w:val="•"/>
      <w:lvlJc w:val="left"/>
      <w:pPr>
        <w:ind w:left="170" w:hanging="170"/>
      </w:pPr>
      <w:rPr>
        <w:rFonts w:ascii="Roboto" w:hAnsi="Roboto" w:hint="default"/>
      </w:rPr>
    </w:lvl>
    <w:lvl w:ilvl="1">
      <w:start w:val="1"/>
      <w:numFmt w:val="bullet"/>
      <w:lvlText w:val="–"/>
      <w:lvlJc w:val="left"/>
      <w:pPr>
        <w:ind w:left="340" w:hanging="170"/>
      </w:pPr>
      <w:rPr>
        <w:rFonts w:ascii="Arial" w:hAnsi="Arial" w:hint="default"/>
      </w:rPr>
    </w:lvl>
    <w:lvl w:ilvl="2">
      <w:start w:val="1"/>
      <w:numFmt w:val="bullet"/>
      <w:lvlText w:val=""/>
      <w:lvlJc w:val="left"/>
      <w:pPr>
        <w:ind w:left="510" w:hanging="170"/>
      </w:pPr>
      <w:rPr>
        <w:rFonts w:ascii="Wingdings" w:hAnsi="Wingdings" w:hint="default"/>
      </w:rPr>
    </w:lvl>
    <w:lvl w:ilvl="3">
      <w:start w:val="1"/>
      <w:numFmt w:val="bullet"/>
      <w:lvlText w:val=""/>
      <w:lvlJc w:val="left"/>
      <w:pPr>
        <w:ind w:left="680" w:hanging="170"/>
      </w:pPr>
      <w:rPr>
        <w:rFonts w:ascii="Symbol" w:hAnsi="Symbol" w:hint="default"/>
      </w:rPr>
    </w:lvl>
    <w:lvl w:ilvl="4">
      <w:start w:val="1"/>
      <w:numFmt w:val="bullet"/>
      <w:lvlText w:val="o"/>
      <w:lvlJc w:val="left"/>
      <w:pPr>
        <w:ind w:left="850" w:hanging="170"/>
      </w:pPr>
      <w:rPr>
        <w:rFonts w:ascii="Courier New" w:hAnsi="Courier New" w:cs="Courier New" w:hint="default"/>
      </w:rPr>
    </w:lvl>
    <w:lvl w:ilvl="5">
      <w:start w:val="1"/>
      <w:numFmt w:val="bullet"/>
      <w:lvlText w:val=""/>
      <w:lvlJc w:val="left"/>
      <w:pPr>
        <w:ind w:left="1020" w:hanging="170"/>
      </w:pPr>
      <w:rPr>
        <w:rFonts w:ascii="Wingdings" w:hAnsi="Wingdings" w:hint="default"/>
      </w:rPr>
    </w:lvl>
    <w:lvl w:ilvl="6">
      <w:start w:val="1"/>
      <w:numFmt w:val="bullet"/>
      <w:lvlText w:val=""/>
      <w:lvlJc w:val="left"/>
      <w:pPr>
        <w:ind w:left="1190" w:hanging="170"/>
      </w:pPr>
      <w:rPr>
        <w:rFonts w:ascii="Symbol" w:hAnsi="Symbol" w:hint="default"/>
      </w:rPr>
    </w:lvl>
    <w:lvl w:ilvl="7">
      <w:start w:val="1"/>
      <w:numFmt w:val="bullet"/>
      <w:lvlText w:val="o"/>
      <w:lvlJc w:val="left"/>
      <w:pPr>
        <w:ind w:left="1360" w:hanging="170"/>
      </w:pPr>
      <w:rPr>
        <w:rFonts w:ascii="Courier New" w:hAnsi="Courier New" w:cs="Courier New" w:hint="default"/>
      </w:rPr>
    </w:lvl>
    <w:lvl w:ilvl="8">
      <w:start w:val="1"/>
      <w:numFmt w:val="bullet"/>
      <w:lvlText w:val=""/>
      <w:lvlJc w:val="left"/>
      <w:pPr>
        <w:ind w:left="1530" w:hanging="170"/>
      </w:pPr>
      <w:rPr>
        <w:rFonts w:ascii="Wingdings" w:hAnsi="Wingdings" w:hint="default"/>
      </w:rPr>
    </w:lvl>
  </w:abstractNum>
  <w:abstractNum w:abstractNumId="28"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9"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0" w15:restartNumberingAfterBreak="0">
    <w:nsid w:val="45E4753D"/>
    <w:multiLevelType w:val="multilevel"/>
    <w:tmpl w:val="2B4AFC44"/>
    <w:lvl w:ilvl="0">
      <w:start w:val="1"/>
      <w:numFmt w:val="decimal"/>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lowerRoman"/>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1"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2"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3"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4"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5"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6"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7"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8" w15:restartNumberingAfterBreak="0">
    <w:nsid w:val="53650E12"/>
    <w:multiLevelType w:val="hybridMultilevel"/>
    <w:tmpl w:val="47944B7A"/>
    <w:lvl w:ilvl="0" w:tplc="10222A8A">
      <w:start w:val="1"/>
      <w:numFmt w:val="lowerLetter"/>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39" w15:restartNumberingAfterBreak="0">
    <w:nsid w:val="57231450"/>
    <w:multiLevelType w:val="multilevel"/>
    <w:tmpl w:val="C09805CA"/>
    <w:lvl w:ilvl="0">
      <w:start w:val="1"/>
      <w:numFmt w:val="bullet"/>
      <w:lvlText w:val="•"/>
      <w:lvlJc w:val="left"/>
      <w:pPr>
        <w:ind w:left="340" w:hanging="340"/>
      </w:pPr>
      <w:rPr>
        <w:rFonts w:ascii="Times New Roman" w:hAnsi="Times New Roman" w:cs="Times New Roman" w:hint="default"/>
        <w:color w:val="201547" w:themeColor="text2"/>
      </w:rPr>
    </w:lvl>
    <w:lvl w:ilvl="1">
      <w:start w:val="1"/>
      <w:numFmt w:val="bullet"/>
      <w:lvlText w:val="—"/>
      <w:lvlJc w:val="left"/>
      <w:pPr>
        <w:ind w:left="680" w:hanging="340"/>
      </w:pPr>
      <w:rPr>
        <w:rFonts w:ascii="Calibri" w:hAnsi="Calibri" w:hint="default"/>
        <w:color w:val="201547" w:themeColor="text2"/>
      </w:rPr>
    </w:lvl>
    <w:lvl w:ilvl="2">
      <w:start w:val="1"/>
      <w:numFmt w:val="bullet"/>
      <w:lvlText w:val="—"/>
      <w:lvlJc w:val="left"/>
      <w:pPr>
        <w:ind w:left="1020" w:hanging="340"/>
      </w:pPr>
      <w:rPr>
        <w:rFonts w:ascii="Calibri" w:hAnsi="Calibri" w:hint="default"/>
      </w:rPr>
    </w:lvl>
    <w:lvl w:ilvl="3">
      <w:start w:val="1"/>
      <w:numFmt w:val="bullet"/>
      <w:lvlText w:val=""/>
      <w:lvlJc w:val="left"/>
      <w:pPr>
        <w:ind w:left="1360" w:hanging="340"/>
      </w:pPr>
      <w:rPr>
        <w:rFonts w:ascii="Symbol" w:hAnsi="Symbol" w:hint="default"/>
      </w:rPr>
    </w:lvl>
    <w:lvl w:ilvl="4">
      <w:start w:val="1"/>
      <w:numFmt w:val="bullet"/>
      <w:lvlText w:val="o"/>
      <w:lvlJc w:val="left"/>
      <w:pPr>
        <w:ind w:left="1700" w:hanging="340"/>
      </w:pPr>
      <w:rPr>
        <w:rFonts w:ascii="Courier New" w:hAnsi="Courier New" w:cs="Courier New" w:hint="default"/>
      </w:rPr>
    </w:lvl>
    <w:lvl w:ilvl="5">
      <w:start w:val="1"/>
      <w:numFmt w:val="bullet"/>
      <w:lvlText w:val=""/>
      <w:lvlJc w:val="left"/>
      <w:pPr>
        <w:ind w:left="2040" w:hanging="340"/>
      </w:pPr>
      <w:rPr>
        <w:rFonts w:ascii="Wingdings" w:hAnsi="Wingdings" w:hint="default"/>
      </w:rPr>
    </w:lvl>
    <w:lvl w:ilvl="6">
      <w:start w:val="1"/>
      <w:numFmt w:val="bullet"/>
      <w:lvlText w:val=""/>
      <w:lvlJc w:val="left"/>
      <w:pPr>
        <w:ind w:left="2380" w:hanging="340"/>
      </w:pPr>
      <w:rPr>
        <w:rFonts w:ascii="Symbol" w:hAnsi="Symbol" w:hint="default"/>
      </w:rPr>
    </w:lvl>
    <w:lvl w:ilvl="7">
      <w:start w:val="1"/>
      <w:numFmt w:val="bullet"/>
      <w:lvlText w:val="o"/>
      <w:lvlJc w:val="left"/>
      <w:pPr>
        <w:ind w:left="2720" w:hanging="340"/>
      </w:pPr>
      <w:rPr>
        <w:rFonts w:ascii="Courier New" w:hAnsi="Courier New" w:cs="Courier New" w:hint="default"/>
      </w:rPr>
    </w:lvl>
    <w:lvl w:ilvl="8">
      <w:start w:val="1"/>
      <w:numFmt w:val="bullet"/>
      <w:lvlText w:val=""/>
      <w:lvlJc w:val="left"/>
      <w:pPr>
        <w:ind w:left="3060" w:hanging="340"/>
      </w:pPr>
      <w:rPr>
        <w:rFonts w:ascii="Wingdings" w:hAnsi="Wingdings" w:hint="default"/>
      </w:rPr>
    </w:lvl>
  </w:abstractNum>
  <w:abstractNum w:abstractNumId="40"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1"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2"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3"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4"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5"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6"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7"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8"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9"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50"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1" w15:restartNumberingAfterBreak="0">
    <w:nsid w:val="74BF0BCC"/>
    <w:multiLevelType w:val="multilevel"/>
    <w:tmpl w:val="0B24E872"/>
    <w:lvl w:ilvl="0">
      <w:start w:val="1"/>
      <w:numFmt w:val="bullet"/>
      <w:lvlText w:val=""/>
      <w:lvlJc w:val="left"/>
      <w:pPr>
        <w:ind w:left="397" w:hanging="227"/>
      </w:pPr>
      <w:rPr>
        <w:rFonts w:ascii="Wingdings" w:hAnsi="Wingdings" w:hint="default"/>
        <w:color w:val="auto"/>
      </w:rPr>
    </w:lvl>
    <w:lvl w:ilvl="1">
      <w:start w:val="1"/>
      <w:numFmt w:val="bullet"/>
      <w:lvlText w:val="–"/>
      <w:lvlJc w:val="left"/>
      <w:pPr>
        <w:ind w:left="624" w:hanging="227"/>
      </w:pPr>
      <w:rPr>
        <w:rFonts w:ascii="Arial" w:hAnsi="Arial" w:hint="default"/>
        <w:color w:val="auto"/>
      </w:rPr>
    </w:lvl>
    <w:lvl w:ilvl="2">
      <w:start w:val="1"/>
      <w:numFmt w:val="bullet"/>
      <w:lvlText w:val=""/>
      <w:lvlJc w:val="left"/>
      <w:pPr>
        <w:ind w:left="851" w:hanging="227"/>
      </w:pPr>
      <w:rPr>
        <w:rFonts w:ascii="Symbol" w:hAnsi="Symbol" w:hint="default"/>
        <w:color w:val="auto"/>
        <w:position w:val="0"/>
      </w:rPr>
    </w:lvl>
    <w:lvl w:ilvl="3">
      <w:start w:val="1"/>
      <w:numFmt w:val="none"/>
      <w:lvlText w:val=""/>
      <w:lvlJc w:val="left"/>
      <w:pPr>
        <w:ind w:left="1078" w:hanging="227"/>
      </w:pPr>
      <w:rPr>
        <w:rFonts w:hint="default"/>
        <w:b/>
        <w:i w:val="0"/>
        <w:sz w:val="20"/>
      </w:rPr>
    </w:lvl>
    <w:lvl w:ilvl="4">
      <w:start w:val="1"/>
      <w:numFmt w:val="none"/>
      <w:lvlText w:val=""/>
      <w:lvlJc w:val="left"/>
      <w:pPr>
        <w:ind w:left="1305" w:hanging="227"/>
      </w:pPr>
      <w:rPr>
        <w:rFonts w:hint="default"/>
        <w:position w:val="2"/>
        <w:sz w:val="16"/>
      </w:rPr>
    </w:lvl>
    <w:lvl w:ilvl="5">
      <w:start w:val="1"/>
      <w:numFmt w:val="bullet"/>
      <w:lvlText w:val=""/>
      <w:lvlJc w:val="left"/>
      <w:pPr>
        <w:tabs>
          <w:tab w:val="num" w:pos="1927"/>
        </w:tabs>
        <w:ind w:left="1532" w:hanging="227"/>
      </w:pPr>
      <w:rPr>
        <w:rFonts w:ascii="Wingdings" w:hAnsi="Wingdings" w:hint="default"/>
      </w:rPr>
    </w:lvl>
    <w:lvl w:ilvl="6">
      <w:start w:val="1"/>
      <w:numFmt w:val="bullet"/>
      <w:lvlText w:val=""/>
      <w:lvlJc w:val="left"/>
      <w:pPr>
        <w:tabs>
          <w:tab w:val="num" w:pos="2267"/>
        </w:tabs>
        <w:ind w:left="1759" w:hanging="227"/>
      </w:pPr>
      <w:rPr>
        <w:rFonts w:ascii="Symbol" w:hAnsi="Symbol" w:hint="default"/>
      </w:rPr>
    </w:lvl>
    <w:lvl w:ilvl="7">
      <w:start w:val="1"/>
      <w:numFmt w:val="bullet"/>
      <w:lvlText w:val="o"/>
      <w:lvlJc w:val="left"/>
      <w:pPr>
        <w:tabs>
          <w:tab w:val="num" w:pos="2607"/>
        </w:tabs>
        <w:ind w:left="1986" w:hanging="227"/>
      </w:pPr>
      <w:rPr>
        <w:rFonts w:ascii="Courier New" w:hAnsi="Courier New" w:cs="Courier New" w:hint="default"/>
      </w:rPr>
    </w:lvl>
    <w:lvl w:ilvl="8">
      <w:start w:val="1"/>
      <w:numFmt w:val="bullet"/>
      <w:lvlText w:val=""/>
      <w:lvlJc w:val="left"/>
      <w:pPr>
        <w:tabs>
          <w:tab w:val="num" w:pos="2947"/>
        </w:tabs>
        <w:ind w:left="2213" w:hanging="227"/>
      </w:pPr>
      <w:rPr>
        <w:rFonts w:ascii="Wingdings" w:hAnsi="Wingdings" w:hint="default"/>
      </w:rPr>
    </w:lvl>
  </w:abstractNum>
  <w:abstractNum w:abstractNumId="52"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3"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4"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551458554">
    <w:abstractNumId w:val="13"/>
  </w:num>
  <w:num w:numId="2" w16cid:durableId="1128745877">
    <w:abstractNumId w:val="14"/>
  </w:num>
  <w:num w:numId="3" w16cid:durableId="170411264">
    <w:abstractNumId w:val="45"/>
  </w:num>
  <w:num w:numId="4" w16cid:durableId="985085104">
    <w:abstractNumId w:val="11"/>
  </w:num>
  <w:num w:numId="5" w16cid:durableId="1872112631">
    <w:abstractNumId w:val="15"/>
  </w:num>
  <w:num w:numId="6" w16cid:durableId="336812815">
    <w:abstractNumId w:val="29"/>
  </w:num>
  <w:num w:numId="7" w16cid:durableId="155153463">
    <w:abstractNumId w:val="3"/>
  </w:num>
  <w:num w:numId="8" w16cid:durableId="1428236886">
    <w:abstractNumId w:val="33"/>
  </w:num>
  <w:num w:numId="9" w16cid:durableId="1644658156">
    <w:abstractNumId w:val="24"/>
  </w:num>
  <w:num w:numId="10" w16cid:durableId="103154041">
    <w:abstractNumId w:val="35"/>
  </w:num>
  <w:num w:numId="11" w16cid:durableId="2129203638">
    <w:abstractNumId w:val="39"/>
  </w:num>
  <w:num w:numId="12" w16cid:durableId="377365663">
    <w:abstractNumId w:val="30"/>
  </w:num>
  <w:num w:numId="13" w16cid:durableId="1308436166">
    <w:abstractNumId w:val="32"/>
  </w:num>
  <w:num w:numId="14" w16cid:durableId="1335643199">
    <w:abstractNumId w:val="43"/>
  </w:num>
  <w:num w:numId="15" w16cid:durableId="384449836">
    <w:abstractNumId w:val="9"/>
  </w:num>
  <w:num w:numId="16" w16cid:durableId="1160577431">
    <w:abstractNumId w:val="34"/>
  </w:num>
  <w:num w:numId="17" w16cid:durableId="27071314">
    <w:abstractNumId w:val="8"/>
  </w:num>
  <w:num w:numId="18" w16cid:durableId="338120444">
    <w:abstractNumId w:val="5"/>
  </w:num>
  <w:num w:numId="19" w16cid:durableId="1673139647">
    <w:abstractNumId w:val="20"/>
  </w:num>
  <w:num w:numId="20" w16cid:durableId="197548056">
    <w:abstractNumId w:val="4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280264263">
    <w:abstractNumId w:val="4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05932809">
    <w:abstractNumId w:val="4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497916386">
    <w:abstractNumId w:val="4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753703111">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489512491">
    <w:abstractNumId w:val="17"/>
  </w:num>
  <w:num w:numId="26" w16cid:durableId="893349253">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795055259">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777216249">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489180205">
    <w:abstractNumId w:val="27"/>
  </w:num>
  <w:num w:numId="30" w16cid:durableId="1579175524">
    <w:abstractNumId w:val="0"/>
  </w:num>
  <w:num w:numId="31" w16cid:durableId="1199856773">
    <w:abstractNumId w:val="2"/>
  </w:num>
  <w:num w:numId="32" w16cid:durableId="2138447666">
    <w:abstractNumId w:val="1"/>
  </w:num>
  <w:num w:numId="33" w16cid:durableId="334118162">
    <w:abstractNumId w:val="41"/>
  </w:num>
  <w:num w:numId="34" w16cid:durableId="196283207">
    <w:abstractNumId w:val="44"/>
  </w:num>
  <w:num w:numId="35" w16cid:durableId="1742215375">
    <w:abstractNumId w:val="53"/>
  </w:num>
  <w:num w:numId="36" w16cid:durableId="664823544">
    <w:abstractNumId w:val="49"/>
  </w:num>
  <w:num w:numId="37" w16cid:durableId="592250350">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173375696">
    <w:abstractNumId w:val="4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097679262">
    <w:abstractNumId w:val="51"/>
  </w:num>
  <w:num w:numId="40" w16cid:durableId="16010494">
    <w:abstractNumId w:val="4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979774751">
    <w:abstractNumId w:val="16"/>
  </w:num>
  <w:num w:numId="42" w16cid:durableId="1149785811">
    <w:abstractNumId w:val="38"/>
  </w:num>
  <w:num w:numId="43" w16cid:durableId="729228463">
    <w:abstractNumId w:val="7"/>
  </w:num>
  <w:num w:numId="44" w16cid:durableId="322781625">
    <w:abstractNumId w:val="31"/>
  </w:num>
  <w:num w:numId="45" w16cid:durableId="1841188954">
    <w:abstractNumId w:val="12"/>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25"/>
    <w:rsid w:val="0002048A"/>
    <w:rsid w:val="00020A83"/>
    <w:rsid w:val="00020AF2"/>
    <w:rsid w:val="00020D21"/>
    <w:rsid w:val="00020E38"/>
    <w:rsid w:val="00022C02"/>
    <w:rsid w:val="00022FC9"/>
    <w:rsid w:val="0002313E"/>
    <w:rsid w:val="00023619"/>
    <w:rsid w:val="00024889"/>
    <w:rsid w:val="00024DE5"/>
    <w:rsid w:val="00024F9A"/>
    <w:rsid w:val="0002586C"/>
    <w:rsid w:val="000265EA"/>
    <w:rsid w:val="00026DA1"/>
    <w:rsid w:val="00026DC2"/>
    <w:rsid w:val="00026F6C"/>
    <w:rsid w:val="000273C5"/>
    <w:rsid w:val="00030105"/>
    <w:rsid w:val="00030A38"/>
    <w:rsid w:val="00030C50"/>
    <w:rsid w:val="00030C64"/>
    <w:rsid w:val="0003160B"/>
    <w:rsid w:val="0003300C"/>
    <w:rsid w:val="000332EC"/>
    <w:rsid w:val="000337A3"/>
    <w:rsid w:val="000343D3"/>
    <w:rsid w:val="000346D1"/>
    <w:rsid w:val="00034E7A"/>
    <w:rsid w:val="00035129"/>
    <w:rsid w:val="0003565D"/>
    <w:rsid w:val="00036064"/>
    <w:rsid w:val="000360F2"/>
    <w:rsid w:val="00036D45"/>
    <w:rsid w:val="0003726A"/>
    <w:rsid w:val="00037321"/>
    <w:rsid w:val="000374E9"/>
    <w:rsid w:val="00037830"/>
    <w:rsid w:val="00037F96"/>
    <w:rsid w:val="000408B7"/>
    <w:rsid w:val="00040E63"/>
    <w:rsid w:val="00040EB4"/>
    <w:rsid w:val="000411A2"/>
    <w:rsid w:val="000412A5"/>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3"/>
    <w:rsid w:val="0005578D"/>
    <w:rsid w:val="00055A62"/>
    <w:rsid w:val="00056024"/>
    <w:rsid w:val="000574CC"/>
    <w:rsid w:val="000574DD"/>
    <w:rsid w:val="00057EB4"/>
    <w:rsid w:val="0006036D"/>
    <w:rsid w:val="00060B9F"/>
    <w:rsid w:val="000610DD"/>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909"/>
    <w:rsid w:val="00087AA2"/>
    <w:rsid w:val="00087CE5"/>
    <w:rsid w:val="00087DBC"/>
    <w:rsid w:val="0009026C"/>
    <w:rsid w:val="00090C31"/>
    <w:rsid w:val="00090CB5"/>
    <w:rsid w:val="00090D68"/>
    <w:rsid w:val="0009129D"/>
    <w:rsid w:val="000913B9"/>
    <w:rsid w:val="000915C2"/>
    <w:rsid w:val="00091C6D"/>
    <w:rsid w:val="00091E67"/>
    <w:rsid w:val="000922A4"/>
    <w:rsid w:val="00092C13"/>
    <w:rsid w:val="000930DB"/>
    <w:rsid w:val="00093AB0"/>
    <w:rsid w:val="00093DB2"/>
    <w:rsid w:val="00094652"/>
    <w:rsid w:val="00094887"/>
    <w:rsid w:val="00094C04"/>
    <w:rsid w:val="00094C7E"/>
    <w:rsid w:val="00095010"/>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323"/>
    <w:rsid w:val="000A55E9"/>
    <w:rsid w:val="000A56AA"/>
    <w:rsid w:val="000A6056"/>
    <w:rsid w:val="000A64D2"/>
    <w:rsid w:val="000A64DF"/>
    <w:rsid w:val="000A65C4"/>
    <w:rsid w:val="000A6AD7"/>
    <w:rsid w:val="000A6CB4"/>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6CA"/>
    <w:rsid w:val="000E1777"/>
    <w:rsid w:val="000E1AF9"/>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6DBF"/>
    <w:rsid w:val="000E6E8A"/>
    <w:rsid w:val="000E7420"/>
    <w:rsid w:val="000E79F7"/>
    <w:rsid w:val="000E7E4A"/>
    <w:rsid w:val="000E7F29"/>
    <w:rsid w:val="000F0977"/>
    <w:rsid w:val="000F0AB0"/>
    <w:rsid w:val="000F0B1E"/>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D60"/>
    <w:rsid w:val="00105FBE"/>
    <w:rsid w:val="001066C2"/>
    <w:rsid w:val="00106BF0"/>
    <w:rsid w:val="00106C21"/>
    <w:rsid w:val="00107606"/>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62C"/>
    <w:rsid w:val="0011371C"/>
    <w:rsid w:val="00113A48"/>
    <w:rsid w:val="00113D4F"/>
    <w:rsid w:val="00113EE7"/>
    <w:rsid w:val="0011429D"/>
    <w:rsid w:val="00114377"/>
    <w:rsid w:val="0011480F"/>
    <w:rsid w:val="0011501B"/>
    <w:rsid w:val="001153CE"/>
    <w:rsid w:val="001156B1"/>
    <w:rsid w:val="0011585A"/>
    <w:rsid w:val="00116264"/>
    <w:rsid w:val="00116413"/>
    <w:rsid w:val="00116751"/>
    <w:rsid w:val="001167C6"/>
    <w:rsid w:val="001169AD"/>
    <w:rsid w:val="001176AC"/>
    <w:rsid w:val="00117809"/>
    <w:rsid w:val="00120092"/>
    <w:rsid w:val="0012041B"/>
    <w:rsid w:val="00120D59"/>
    <w:rsid w:val="001218C4"/>
    <w:rsid w:val="00121F67"/>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293"/>
    <w:rsid w:val="00134985"/>
    <w:rsid w:val="00134EA2"/>
    <w:rsid w:val="001359FC"/>
    <w:rsid w:val="00135A21"/>
    <w:rsid w:val="0013609B"/>
    <w:rsid w:val="001369F7"/>
    <w:rsid w:val="00136DBE"/>
    <w:rsid w:val="001378AA"/>
    <w:rsid w:val="00137A24"/>
    <w:rsid w:val="00137E68"/>
    <w:rsid w:val="001406CA"/>
    <w:rsid w:val="001417FF"/>
    <w:rsid w:val="00141FDF"/>
    <w:rsid w:val="00142793"/>
    <w:rsid w:val="00142974"/>
    <w:rsid w:val="00143CE6"/>
    <w:rsid w:val="0014423E"/>
    <w:rsid w:val="00144787"/>
    <w:rsid w:val="00145F74"/>
    <w:rsid w:val="0014604E"/>
    <w:rsid w:val="0014665F"/>
    <w:rsid w:val="00146947"/>
    <w:rsid w:val="001470F0"/>
    <w:rsid w:val="00147141"/>
    <w:rsid w:val="0014722D"/>
    <w:rsid w:val="00147B60"/>
    <w:rsid w:val="00150746"/>
    <w:rsid w:val="00150BC4"/>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02B"/>
    <w:rsid w:val="001571C1"/>
    <w:rsid w:val="001573C7"/>
    <w:rsid w:val="001574B6"/>
    <w:rsid w:val="00157F04"/>
    <w:rsid w:val="00160C09"/>
    <w:rsid w:val="00160EA5"/>
    <w:rsid w:val="00161183"/>
    <w:rsid w:val="00161450"/>
    <w:rsid w:val="00161A18"/>
    <w:rsid w:val="00161DFE"/>
    <w:rsid w:val="001623FF"/>
    <w:rsid w:val="00162508"/>
    <w:rsid w:val="0016271B"/>
    <w:rsid w:val="00162868"/>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D59"/>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C93"/>
    <w:rsid w:val="00196E13"/>
    <w:rsid w:val="0019756C"/>
    <w:rsid w:val="00197D54"/>
    <w:rsid w:val="001A0FC3"/>
    <w:rsid w:val="001A1E8A"/>
    <w:rsid w:val="001A26B9"/>
    <w:rsid w:val="001A2ECF"/>
    <w:rsid w:val="001A3299"/>
    <w:rsid w:val="001A3352"/>
    <w:rsid w:val="001A3695"/>
    <w:rsid w:val="001A4052"/>
    <w:rsid w:val="001A44AA"/>
    <w:rsid w:val="001A4A74"/>
    <w:rsid w:val="001A59BB"/>
    <w:rsid w:val="001A5A0F"/>
    <w:rsid w:val="001A5B0E"/>
    <w:rsid w:val="001A5B24"/>
    <w:rsid w:val="001A5B3F"/>
    <w:rsid w:val="001A5C62"/>
    <w:rsid w:val="001A63B0"/>
    <w:rsid w:val="001A6B09"/>
    <w:rsid w:val="001A7C6D"/>
    <w:rsid w:val="001B017B"/>
    <w:rsid w:val="001B08FF"/>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055C"/>
    <w:rsid w:val="001C145F"/>
    <w:rsid w:val="001C158E"/>
    <w:rsid w:val="001C2103"/>
    <w:rsid w:val="001C2198"/>
    <w:rsid w:val="001C2489"/>
    <w:rsid w:val="001C2510"/>
    <w:rsid w:val="001C2788"/>
    <w:rsid w:val="001C2CCA"/>
    <w:rsid w:val="001C2F4E"/>
    <w:rsid w:val="001C31C0"/>
    <w:rsid w:val="001C35C1"/>
    <w:rsid w:val="001C3685"/>
    <w:rsid w:val="001C3788"/>
    <w:rsid w:val="001C40E3"/>
    <w:rsid w:val="001C4657"/>
    <w:rsid w:val="001C5162"/>
    <w:rsid w:val="001C5290"/>
    <w:rsid w:val="001C5E6E"/>
    <w:rsid w:val="001C6E8D"/>
    <w:rsid w:val="001C71FB"/>
    <w:rsid w:val="001C72A9"/>
    <w:rsid w:val="001C73A0"/>
    <w:rsid w:val="001C78A3"/>
    <w:rsid w:val="001D064C"/>
    <w:rsid w:val="001D0889"/>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1EC7"/>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EA"/>
    <w:rsid w:val="001E7FE0"/>
    <w:rsid w:val="001F0748"/>
    <w:rsid w:val="001F0A72"/>
    <w:rsid w:val="001F2252"/>
    <w:rsid w:val="001F2907"/>
    <w:rsid w:val="001F2C32"/>
    <w:rsid w:val="001F302E"/>
    <w:rsid w:val="001F3545"/>
    <w:rsid w:val="001F35A0"/>
    <w:rsid w:val="001F44D3"/>
    <w:rsid w:val="001F4765"/>
    <w:rsid w:val="001F4EF4"/>
    <w:rsid w:val="001F5040"/>
    <w:rsid w:val="001F50EF"/>
    <w:rsid w:val="001F5BF9"/>
    <w:rsid w:val="001F618A"/>
    <w:rsid w:val="001F61BB"/>
    <w:rsid w:val="001F6460"/>
    <w:rsid w:val="001F6826"/>
    <w:rsid w:val="001F6E03"/>
    <w:rsid w:val="001F7585"/>
    <w:rsid w:val="001F75D2"/>
    <w:rsid w:val="001F75DA"/>
    <w:rsid w:val="001F797E"/>
    <w:rsid w:val="001F79DC"/>
    <w:rsid w:val="001F7BC3"/>
    <w:rsid w:val="00201A8B"/>
    <w:rsid w:val="00201CDB"/>
    <w:rsid w:val="00201EC1"/>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6C4"/>
    <w:rsid w:val="00207AF6"/>
    <w:rsid w:val="00207E74"/>
    <w:rsid w:val="00210137"/>
    <w:rsid w:val="00210B5C"/>
    <w:rsid w:val="00210C96"/>
    <w:rsid w:val="00210D2E"/>
    <w:rsid w:val="00211075"/>
    <w:rsid w:val="00211747"/>
    <w:rsid w:val="002117DD"/>
    <w:rsid w:val="00211AC7"/>
    <w:rsid w:val="00212101"/>
    <w:rsid w:val="00212A3B"/>
    <w:rsid w:val="00213177"/>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4E7"/>
    <w:rsid w:val="00217836"/>
    <w:rsid w:val="00217D98"/>
    <w:rsid w:val="002204F3"/>
    <w:rsid w:val="00221061"/>
    <w:rsid w:val="00221E74"/>
    <w:rsid w:val="00222825"/>
    <w:rsid w:val="00222F2D"/>
    <w:rsid w:val="0022327F"/>
    <w:rsid w:val="0022339A"/>
    <w:rsid w:val="002239F4"/>
    <w:rsid w:val="002247B9"/>
    <w:rsid w:val="0022483C"/>
    <w:rsid w:val="00226225"/>
    <w:rsid w:val="0022661F"/>
    <w:rsid w:val="00226760"/>
    <w:rsid w:val="00226A73"/>
    <w:rsid w:val="00226BF6"/>
    <w:rsid w:val="00227018"/>
    <w:rsid w:val="00230259"/>
    <w:rsid w:val="002310A3"/>
    <w:rsid w:val="00231477"/>
    <w:rsid w:val="002319D8"/>
    <w:rsid w:val="00231B63"/>
    <w:rsid w:val="002323B0"/>
    <w:rsid w:val="0023294F"/>
    <w:rsid w:val="00232D3E"/>
    <w:rsid w:val="00232E6F"/>
    <w:rsid w:val="002335AF"/>
    <w:rsid w:val="002339EF"/>
    <w:rsid w:val="00233B50"/>
    <w:rsid w:val="00233D6B"/>
    <w:rsid w:val="00233F91"/>
    <w:rsid w:val="0023491A"/>
    <w:rsid w:val="00235122"/>
    <w:rsid w:val="002353F9"/>
    <w:rsid w:val="00235711"/>
    <w:rsid w:val="00235C2B"/>
    <w:rsid w:val="0023624D"/>
    <w:rsid w:val="00236F82"/>
    <w:rsid w:val="002373DE"/>
    <w:rsid w:val="0023778D"/>
    <w:rsid w:val="00240884"/>
    <w:rsid w:val="002408CA"/>
    <w:rsid w:val="0024178C"/>
    <w:rsid w:val="002421DA"/>
    <w:rsid w:val="00242490"/>
    <w:rsid w:val="00242651"/>
    <w:rsid w:val="00242821"/>
    <w:rsid w:val="002429C2"/>
    <w:rsid w:val="00242BBE"/>
    <w:rsid w:val="00242DCD"/>
    <w:rsid w:val="00243090"/>
    <w:rsid w:val="00243399"/>
    <w:rsid w:val="00243A45"/>
    <w:rsid w:val="00243C74"/>
    <w:rsid w:val="00244243"/>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B8C"/>
    <w:rsid w:val="00253C6D"/>
    <w:rsid w:val="0025402C"/>
    <w:rsid w:val="00254F12"/>
    <w:rsid w:val="0025562D"/>
    <w:rsid w:val="00255632"/>
    <w:rsid w:val="00255B8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69E"/>
    <w:rsid w:val="00264C6B"/>
    <w:rsid w:val="00264C82"/>
    <w:rsid w:val="00264FD6"/>
    <w:rsid w:val="00265C0D"/>
    <w:rsid w:val="00265DE2"/>
    <w:rsid w:val="0026655E"/>
    <w:rsid w:val="002671CE"/>
    <w:rsid w:val="0026756C"/>
    <w:rsid w:val="002676DE"/>
    <w:rsid w:val="00267BCD"/>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09"/>
    <w:rsid w:val="002902D6"/>
    <w:rsid w:val="002908BA"/>
    <w:rsid w:val="00290A59"/>
    <w:rsid w:val="00290C29"/>
    <w:rsid w:val="00290CBC"/>
    <w:rsid w:val="00291105"/>
    <w:rsid w:val="00291AB8"/>
    <w:rsid w:val="00291CB7"/>
    <w:rsid w:val="00292442"/>
    <w:rsid w:val="002926D3"/>
    <w:rsid w:val="00292951"/>
    <w:rsid w:val="002932B2"/>
    <w:rsid w:val="00294AE3"/>
    <w:rsid w:val="00294B76"/>
    <w:rsid w:val="00294BD5"/>
    <w:rsid w:val="002953E2"/>
    <w:rsid w:val="002956B8"/>
    <w:rsid w:val="0029579B"/>
    <w:rsid w:val="00295903"/>
    <w:rsid w:val="00295CE4"/>
    <w:rsid w:val="00295F38"/>
    <w:rsid w:val="00295FA2"/>
    <w:rsid w:val="00296ABF"/>
    <w:rsid w:val="00296C8A"/>
    <w:rsid w:val="002970BC"/>
    <w:rsid w:val="002975D7"/>
    <w:rsid w:val="002977C9"/>
    <w:rsid w:val="00297960"/>
    <w:rsid w:val="00297C2D"/>
    <w:rsid w:val="002A012A"/>
    <w:rsid w:val="002A0A44"/>
    <w:rsid w:val="002A1002"/>
    <w:rsid w:val="002A11B8"/>
    <w:rsid w:val="002A120A"/>
    <w:rsid w:val="002A16B3"/>
    <w:rsid w:val="002A175E"/>
    <w:rsid w:val="002A1929"/>
    <w:rsid w:val="002A19E1"/>
    <w:rsid w:val="002A1ACC"/>
    <w:rsid w:val="002A26A8"/>
    <w:rsid w:val="002A344D"/>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8DD"/>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4CB2"/>
    <w:rsid w:val="002C52A9"/>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DD9"/>
    <w:rsid w:val="002E1F33"/>
    <w:rsid w:val="002E22BE"/>
    <w:rsid w:val="002E2435"/>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C6A"/>
    <w:rsid w:val="002F0FDE"/>
    <w:rsid w:val="002F13C5"/>
    <w:rsid w:val="002F15F9"/>
    <w:rsid w:val="002F198D"/>
    <w:rsid w:val="002F1E3D"/>
    <w:rsid w:val="002F2A86"/>
    <w:rsid w:val="002F2DC3"/>
    <w:rsid w:val="002F3731"/>
    <w:rsid w:val="002F41ED"/>
    <w:rsid w:val="002F4C0A"/>
    <w:rsid w:val="002F5105"/>
    <w:rsid w:val="002F5718"/>
    <w:rsid w:val="002F5A5A"/>
    <w:rsid w:val="002F647B"/>
    <w:rsid w:val="002F7E61"/>
    <w:rsid w:val="00300A07"/>
    <w:rsid w:val="00300DB5"/>
    <w:rsid w:val="0030113D"/>
    <w:rsid w:val="00301647"/>
    <w:rsid w:val="0030192B"/>
    <w:rsid w:val="0030259D"/>
    <w:rsid w:val="00302822"/>
    <w:rsid w:val="00302A0C"/>
    <w:rsid w:val="00302ACE"/>
    <w:rsid w:val="00302D0B"/>
    <w:rsid w:val="00303508"/>
    <w:rsid w:val="00303952"/>
    <w:rsid w:val="0030427C"/>
    <w:rsid w:val="003042D4"/>
    <w:rsid w:val="00304AC1"/>
    <w:rsid w:val="0030500A"/>
    <w:rsid w:val="003055C4"/>
    <w:rsid w:val="00305B2B"/>
    <w:rsid w:val="003060A8"/>
    <w:rsid w:val="00306252"/>
    <w:rsid w:val="00306727"/>
    <w:rsid w:val="0030694C"/>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022"/>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00C"/>
    <w:rsid w:val="00351996"/>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4C9A"/>
    <w:rsid w:val="00365201"/>
    <w:rsid w:val="00365FE5"/>
    <w:rsid w:val="0036600D"/>
    <w:rsid w:val="00366B4B"/>
    <w:rsid w:val="00366E1B"/>
    <w:rsid w:val="0036739A"/>
    <w:rsid w:val="0036747C"/>
    <w:rsid w:val="00370000"/>
    <w:rsid w:val="00370C5B"/>
    <w:rsid w:val="00370E2A"/>
    <w:rsid w:val="003713DC"/>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861"/>
    <w:rsid w:val="00377A63"/>
    <w:rsid w:val="003803CA"/>
    <w:rsid w:val="00380438"/>
    <w:rsid w:val="0038051D"/>
    <w:rsid w:val="00380BE2"/>
    <w:rsid w:val="003817EC"/>
    <w:rsid w:val="00381EF1"/>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FAA"/>
    <w:rsid w:val="0039415F"/>
    <w:rsid w:val="003941A9"/>
    <w:rsid w:val="00394307"/>
    <w:rsid w:val="0039477E"/>
    <w:rsid w:val="00394873"/>
    <w:rsid w:val="003948BD"/>
    <w:rsid w:val="00395144"/>
    <w:rsid w:val="003954A4"/>
    <w:rsid w:val="00396C39"/>
    <w:rsid w:val="00396D03"/>
    <w:rsid w:val="003970D2"/>
    <w:rsid w:val="003972D7"/>
    <w:rsid w:val="003972DF"/>
    <w:rsid w:val="003975FB"/>
    <w:rsid w:val="003978F8"/>
    <w:rsid w:val="003A040B"/>
    <w:rsid w:val="003A042A"/>
    <w:rsid w:val="003A1206"/>
    <w:rsid w:val="003A2BFF"/>
    <w:rsid w:val="003A2FE3"/>
    <w:rsid w:val="003A30F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2C1"/>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4B3"/>
    <w:rsid w:val="003B4750"/>
    <w:rsid w:val="003B47C3"/>
    <w:rsid w:val="003B4AC8"/>
    <w:rsid w:val="003B53BD"/>
    <w:rsid w:val="003B5600"/>
    <w:rsid w:val="003B57ED"/>
    <w:rsid w:val="003B5908"/>
    <w:rsid w:val="003B5D30"/>
    <w:rsid w:val="003B68B1"/>
    <w:rsid w:val="003B6C97"/>
    <w:rsid w:val="003B71A1"/>
    <w:rsid w:val="003B7362"/>
    <w:rsid w:val="003B74BE"/>
    <w:rsid w:val="003B75ED"/>
    <w:rsid w:val="003B7771"/>
    <w:rsid w:val="003B781C"/>
    <w:rsid w:val="003C0011"/>
    <w:rsid w:val="003C074C"/>
    <w:rsid w:val="003C09B0"/>
    <w:rsid w:val="003C0A6C"/>
    <w:rsid w:val="003C1F69"/>
    <w:rsid w:val="003C25F9"/>
    <w:rsid w:val="003C2BDA"/>
    <w:rsid w:val="003C2C0D"/>
    <w:rsid w:val="003C2C66"/>
    <w:rsid w:val="003C300B"/>
    <w:rsid w:val="003C30EC"/>
    <w:rsid w:val="003C390B"/>
    <w:rsid w:val="003C3B57"/>
    <w:rsid w:val="003C5140"/>
    <w:rsid w:val="003C5C55"/>
    <w:rsid w:val="003C6914"/>
    <w:rsid w:val="003C6ECF"/>
    <w:rsid w:val="003C71E8"/>
    <w:rsid w:val="003C75D1"/>
    <w:rsid w:val="003C7903"/>
    <w:rsid w:val="003C7A8F"/>
    <w:rsid w:val="003C7D07"/>
    <w:rsid w:val="003D09CC"/>
    <w:rsid w:val="003D1B95"/>
    <w:rsid w:val="003D2616"/>
    <w:rsid w:val="003D2907"/>
    <w:rsid w:val="003D2A34"/>
    <w:rsid w:val="003D2FC3"/>
    <w:rsid w:val="003D3028"/>
    <w:rsid w:val="003D3871"/>
    <w:rsid w:val="003D3ACD"/>
    <w:rsid w:val="003D3F61"/>
    <w:rsid w:val="003D3FBD"/>
    <w:rsid w:val="003D4029"/>
    <w:rsid w:val="003D432D"/>
    <w:rsid w:val="003D44EC"/>
    <w:rsid w:val="003D4662"/>
    <w:rsid w:val="003D4E8A"/>
    <w:rsid w:val="003D4F8B"/>
    <w:rsid w:val="003D51DF"/>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0D7"/>
    <w:rsid w:val="003E44CF"/>
    <w:rsid w:val="003E4645"/>
    <w:rsid w:val="003E47FB"/>
    <w:rsid w:val="003E4809"/>
    <w:rsid w:val="003E482A"/>
    <w:rsid w:val="003E48F1"/>
    <w:rsid w:val="003E5011"/>
    <w:rsid w:val="003E50A2"/>
    <w:rsid w:val="003E55A4"/>
    <w:rsid w:val="003E63BD"/>
    <w:rsid w:val="003E6915"/>
    <w:rsid w:val="003E7083"/>
    <w:rsid w:val="003E7163"/>
    <w:rsid w:val="003E7911"/>
    <w:rsid w:val="003E7DAE"/>
    <w:rsid w:val="003F009A"/>
    <w:rsid w:val="003F065A"/>
    <w:rsid w:val="003F0C2C"/>
    <w:rsid w:val="003F0C6C"/>
    <w:rsid w:val="003F161D"/>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93C"/>
    <w:rsid w:val="003F4D9E"/>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07E92"/>
    <w:rsid w:val="004100F3"/>
    <w:rsid w:val="00410659"/>
    <w:rsid w:val="00411642"/>
    <w:rsid w:val="00411972"/>
    <w:rsid w:val="00412A85"/>
    <w:rsid w:val="00413AAE"/>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6A4"/>
    <w:rsid w:val="0042583F"/>
    <w:rsid w:val="004258F2"/>
    <w:rsid w:val="0042596B"/>
    <w:rsid w:val="00425A28"/>
    <w:rsid w:val="00425FE5"/>
    <w:rsid w:val="00426153"/>
    <w:rsid w:val="00426206"/>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12F"/>
    <w:rsid w:val="004335DB"/>
    <w:rsid w:val="00433BC1"/>
    <w:rsid w:val="00433F43"/>
    <w:rsid w:val="004342DF"/>
    <w:rsid w:val="004343B1"/>
    <w:rsid w:val="0043446C"/>
    <w:rsid w:val="00434A81"/>
    <w:rsid w:val="00435F95"/>
    <w:rsid w:val="00436175"/>
    <w:rsid w:val="00436741"/>
    <w:rsid w:val="00436860"/>
    <w:rsid w:val="004371A0"/>
    <w:rsid w:val="00437284"/>
    <w:rsid w:val="00437842"/>
    <w:rsid w:val="00437C9B"/>
    <w:rsid w:val="00437F3B"/>
    <w:rsid w:val="00440146"/>
    <w:rsid w:val="00440BD7"/>
    <w:rsid w:val="0044145F"/>
    <w:rsid w:val="0044148B"/>
    <w:rsid w:val="004414D0"/>
    <w:rsid w:val="004414DC"/>
    <w:rsid w:val="004415AD"/>
    <w:rsid w:val="00441D94"/>
    <w:rsid w:val="004420BA"/>
    <w:rsid w:val="0044218D"/>
    <w:rsid w:val="00442B8D"/>
    <w:rsid w:val="00443356"/>
    <w:rsid w:val="004435BE"/>
    <w:rsid w:val="004439FC"/>
    <w:rsid w:val="00443F49"/>
    <w:rsid w:val="00444235"/>
    <w:rsid w:val="00444286"/>
    <w:rsid w:val="00444B64"/>
    <w:rsid w:val="00444D00"/>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8F"/>
    <w:rsid w:val="004673DE"/>
    <w:rsid w:val="004675B5"/>
    <w:rsid w:val="00467742"/>
    <w:rsid w:val="00467BF7"/>
    <w:rsid w:val="00467E43"/>
    <w:rsid w:val="00470869"/>
    <w:rsid w:val="00471446"/>
    <w:rsid w:val="0047175B"/>
    <w:rsid w:val="0047196B"/>
    <w:rsid w:val="0047220C"/>
    <w:rsid w:val="004723D4"/>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A88"/>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03A"/>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2A"/>
    <w:rsid w:val="004B4CE1"/>
    <w:rsid w:val="004B5154"/>
    <w:rsid w:val="004B5875"/>
    <w:rsid w:val="004B66AE"/>
    <w:rsid w:val="004B72CE"/>
    <w:rsid w:val="004B7D09"/>
    <w:rsid w:val="004B7ED6"/>
    <w:rsid w:val="004C04E3"/>
    <w:rsid w:val="004C0BDF"/>
    <w:rsid w:val="004C1056"/>
    <w:rsid w:val="004C118A"/>
    <w:rsid w:val="004C14F0"/>
    <w:rsid w:val="004C1624"/>
    <w:rsid w:val="004C1729"/>
    <w:rsid w:val="004C1BAC"/>
    <w:rsid w:val="004C1F02"/>
    <w:rsid w:val="004C2263"/>
    <w:rsid w:val="004C2DF8"/>
    <w:rsid w:val="004C2EC4"/>
    <w:rsid w:val="004C300E"/>
    <w:rsid w:val="004C4381"/>
    <w:rsid w:val="004C47E5"/>
    <w:rsid w:val="004C5059"/>
    <w:rsid w:val="004C5672"/>
    <w:rsid w:val="004C57AD"/>
    <w:rsid w:val="004C5DD5"/>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369A"/>
    <w:rsid w:val="004D3AA5"/>
    <w:rsid w:val="004D3ACE"/>
    <w:rsid w:val="004D4288"/>
    <w:rsid w:val="004D4AE2"/>
    <w:rsid w:val="004D4E1A"/>
    <w:rsid w:val="004D4E40"/>
    <w:rsid w:val="004D4FBD"/>
    <w:rsid w:val="004D5882"/>
    <w:rsid w:val="004D6821"/>
    <w:rsid w:val="004D6E8F"/>
    <w:rsid w:val="004D752C"/>
    <w:rsid w:val="004D7626"/>
    <w:rsid w:val="004D76BB"/>
    <w:rsid w:val="004D7A0D"/>
    <w:rsid w:val="004E0192"/>
    <w:rsid w:val="004E0399"/>
    <w:rsid w:val="004E062C"/>
    <w:rsid w:val="004E08E2"/>
    <w:rsid w:val="004E0E3E"/>
    <w:rsid w:val="004E1B45"/>
    <w:rsid w:val="004E1CE0"/>
    <w:rsid w:val="004E22A8"/>
    <w:rsid w:val="004E236D"/>
    <w:rsid w:val="004E283A"/>
    <w:rsid w:val="004E2BC8"/>
    <w:rsid w:val="004E2E7E"/>
    <w:rsid w:val="004E3490"/>
    <w:rsid w:val="004E3F1F"/>
    <w:rsid w:val="004E5182"/>
    <w:rsid w:val="004E60F4"/>
    <w:rsid w:val="004E6C3A"/>
    <w:rsid w:val="004E6D2C"/>
    <w:rsid w:val="004E6DDB"/>
    <w:rsid w:val="004E6EDB"/>
    <w:rsid w:val="004E7000"/>
    <w:rsid w:val="004E78B5"/>
    <w:rsid w:val="004E7A32"/>
    <w:rsid w:val="004E7A6C"/>
    <w:rsid w:val="004E7FB0"/>
    <w:rsid w:val="004F0280"/>
    <w:rsid w:val="004F03F3"/>
    <w:rsid w:val="004F0E0D"/>
    <w:rsid w:val="004F0FB3"/>
    <w:rsid w:val="004F12E7"/>
    <w:rsid w:val="004F1C43"/>
    <w:rsid w:val="004F1DFB"/>
    <w:rsid w:val="004F22E4"/>
    <w:rsid w:val="004F28B3"/>
    <w:rsid w:val="004F2B70"/>
    <w:rsid w:val="004F34DC"/>
    <w:rsid w:val="004F44A9"/>
    <w:rsid w:val="004F5359"/>
    <w:rsid w:val="004F5D4F"/>
    <w:rsid w:val="004F5DB0"/>
    <w:rsid w:val="004F5FD5"/>
    <w:rsid w:val="004F6047"/>
    <w:rsid w:val="004F6959"/>
    <w:rsid w:val="004F698C"/>
    <w:rsid w:val="004F6B8D"/>
    <w:rsid w:val="004F7650"/>
    <w:rsid w:val="004F7BAE"/>
    <w:rsid w:val="00500401"/>
    <w:rsid w:val="00500473"/>
    <w:rsid w:val="0050070A"/>
    <w:rsid w:val="00500C6B"/>
    <w:rsid w:val="00501177"/>
    <w:rsid w:val="005014F2"/>
    <w:rsid w:val="0050214D"/>
    <w:rsid w:val="005021BD"/>
    <w:rsid w:val="00502F94"/>
    <w:rsid w:val="005038D0"/>
    <w:rsid w:val="00503CC8"/>
    <w:rsid w:val="00503F05"/>
    <w:rsid w:val="00504037"/>
    <w:rsid w:val="005040D3"/>
    <w:rsid w:val="005047D7"/>
    <w:rsid w:val="00504C35"/>
    <w:rsid w:val="00505D82"/>
    <w:rsid w:val="00505E4F"/>
    <w:rsid w:val="00506B38"/>
    <w:rsid w:val="00507541"/>
    <w:rsid w:val="00507966"/>
    <w:rsid w:val="00507B7B"/>
    <w:rsid w:val="00507F8E"/>
    <w:rsid w:val="005106B8"/>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5EDC"/>
    <w:rsid w:val="0052662E"/>
    <w:rsid w:val="00526635"/>
    <w:rsid w:val="005268DD"/>
    <w:rsid w:val="005269A1"/>
    <w:rsid w:val="00526FB4"/>
    <w:rsid w:val="00527469"/>
    <w:rsid w:val="00527C7F"/>
    <w:rsid w:val="00531095"/>
    <w:rsid w:val="005310D1"/>
    <w:rsid w:val="0053113A"/>
    <w:rsid w:val="005311C2"/>
    <w:rsid w:val="00531788"/>
    <w:rsid w:val="005317A2"/>
    <w:rsid w:val="00531BE4"/>
    <w:rsid w:val="00531C6F"/>
    <w:rsid w:val="00532360"/>
    <w:rsid w:val="00532747"/>
    <w:rsid w:val="0053274D"/>
    <w:rsid w:val="005327B9"/>
    <w:rsid w:val="005339C4"/>
    <w:rsid w:val="00533F48"/>
    <w:rsid w:val="00533FF6"/>
    <w:rsid w:val="00534131"/>
    <w:rsid w:val="0053485F"/>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3F1E"/>
    <w:rsid w:val="00544D97"/>
    <w:rsid w:val="00544E32"/>
    <w:rsid w:val="00544F32"/>
    <w:rsid w:val="00545A5B"/>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3EE"/>
    <w:rsid w:val="0056073C"/>
    <w:rsid w:val="00560B95"/>
    <w:rsid w:val="00561AE9"/>
    <w:rsid w:val="00561B79"/>
    <w:rsid w:val="00562641"/>
    <w:rsid w:val="00562823"/>
    <w:rsid w:val="00562927"/>
    <w:rsid w:val="00562BEE"/>
    <w:rsid w:val="00562C57"/>
    <w:rsid w:val="00563239"/>
    <w:rsid w:val="00564630"/>
    <w:rsid w:val="00564637"/>
    <w:rsid w:val="0056463E"/>
    <w:rsid w:val="00564D74"/>
    <w:rsid w:val="00565168"/>
    <w:rsid w:val="005654D3"/>
    <w:rsid w:val="005656E0"/>
    <w:rsid w:val="00565B5A"/>
    <w:rsid w:val="00565B78"/>
    <w:rsid w:val="005664B7"/>
    <w:rsid w:val="00566B42"/>
    <w:rsid w:val="00566D07"/>
    <w:rsid w:val="00566D20"/>
    <w:rsid w:val="00566E04"/>
    <w:rsid w:val="00567685"/>
    <w:rsid w:val="0057019D"/>
    <w:rsid w:val="0057036C"/>
    <w:rsid w:val="005720A7"/>
    <w:rsid w:val="0057262E"/>
    <w:rsid w:val="00572853"/>
    <w:rsid w:val="00572D49"/>
    <w:rsid w:val="00573E71"/>
    <w:rsid w:val="005743C2"/>
    <w:rsid w:val="00574B82"/>
    <w:rsid w:val="00574EF0"/>
    <w:rsid w:val="0057545A"/>
    <w:rsid w:val="00575667"/>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3B4A"/>
    <w:rsid w:val="005841FC"/>
    <w:rsid w:val="005843D3"/>
    <w:rsid w:val="005849AB"/>
    <w:rsid w:val="00584BB2"/>
    <w:rsid w:val="00584C06"/>
    <w:rsid w:val="0058538A"/>
    <w:rsid w:val="00585608"/>
    <w:rsid w:val="005860DD"/>
    <w:rsid w:val="005860EA"/>
    <w:rsid w:val="00586134"/>
    <w:rsid w:val="0058629F"/>
    <w:rsid w:val="005870E3"/>
    <w:rsid w:val="005872F9"/>
    <w:rsid w:val="00587990"/>
    <w:rsid w:val="00587DA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19"/>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348"/>
    <w:rsid w:val="005A5C3A"/>
    <w:rsid w:val="005A62C9"/>
    <w:rsid w:val="005A65A1"/>
    <w:rsid w:val="005A67D7"/>
    <w:rsid w:val="005A6B62"/>
    <w:rsid w:val="005A6CE9"/>
    <w:rsid w:val="005A73B1"/>
    <w:rsid w:val="005A758E"/>
    <w:rsid w:val="005A7A95"/>
    <w:rsid w:val="005B0545"/>
    <w:rsid w:val="005B12FA"/>
    <w:rsid w:val="005B280F"/>
    <w:rsid w:val="005B2D3C"/>
    <w:rsid w:val="005B3936"/>
    <w:rsid w:val="005B4923"/>
    <w:rsid w:val="005B4C42"/>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40F"/>
    <w:rsid w:val="005D764F"/>
    <w:rsid w:val="005D7F05"/>
    <w:rsid w:val="005E0EAB"/>
    <w:rsid w:val="005E2165"/>
    <w:rsid w:val="005E22F3"/>
    <w:rsid w:val="005E380B"/>
    <w:rsid w:val="005E3C28"/>
    <w:rsid w:val="005E3F3A"/>
    <w:rsid w:val="005E4EEA"/>
    <w:rsid w:val="005E6040"/>
    <w:rsid w:val="005E69D4"/>
    <w:rsid w:val="005E782B"/>
    <w:rsid w:val="005E7A2A"/>
    <w:rsid w:val="005E7B88"/>
    <w:rsid w:val="005E7E31"/>
    <w:rsid w:val="005F0A4C"/>
    <w:rsid w:val="005F12D4"/>
    <w:rsid w:val="005F15E0"/>
    <w:rsid w:val="005F1870"/>
    <w:rsid w:val="005F187E"/>
    <w:rsid w:val="005F272A"/>
    <w:rsid w:val="005F277D"/>
    <w:rsid w:val="005F2CA7"/>
    <w:rsid w:val="005F2FD2"/>
    <w:rsid w:val="005F38F7"/>
    <w:rsid w:val="005F3ACF"/>
    <w:rsid w:val="005F3BFD"/>
    <w:rsid w:val="005F422E"/>
    <w:rsid w:val="005F4443"/>
    <w:rsid w:val="005F49C7"/>
    <w:rsid w:val="005F4F76"/>
    <w:rsid w:val="005F514F"/>
    <w:rsid w:val="005F5198"/>
    <w:rsid w:val="005F586B"/>
    <w:rsid w:val="005F5B06"/>
    <w:rsid w:val="005F6D30"/>
    <w:rsid w:val="005F70A7"/>
    <w:rsid w:val="005F73AD"/>
    <w:rsid w:val="00600DB4"/>
    <w:rsid w:val="00600F40"/>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BF7"/>
    <w:rsid w:val="00616D97"/>
    <w:rsid w:val="00617898"/>
    <w:rsid w:val="00620776"/>
    <w:rsid w:val="006207FD"/>
    <w:rsid w:val="00620CEE"/>
    <w:rsid w:val="00622CE8"/>
    <w:rsid w:val="00622D8F"/>
    <w:rsid w:val="00622E29"/>
    <w:rsid w:val="00623492"/>
    <w:rsid w:val="00623786"/>
    <w:rsid w:val="00624360"/>
    <w:rsid w:val="0062488E"/>
    <w:rsid w:val="0062553A"/>
    <w:rsid w:val="0062572C"/>
    <w:rsid w:val="0062575A"/>
    <w:rsid w:val="00625EF4"/>
    <w:rsid w:val="00626215"/>
    <w:rsid w:val="006274FC"/>
    <w:rsid w:val="00627DAE"/>
    <w:rsid w:val="00630C13"/>
    <w:rsid w:val="006310C1"/>
    <w:rsid w:val="00631E3B"/>
    <w:rsid w:val="00631F4C"/>
    <w:rsid w:val="00631FAF"/>
    <w:rsid w:val="00632211"/>
    <w:rsid w:val="00632574"/>
    <w:rsid w:val="00632D5C"/>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EDB"/>
    <w:rsid w:val="00637F16"/>
    <w:rsid w:val="006404EF"/>
    <w:rsid w:val="00640F20"/>
    <w:rsid w:val="00641964"/>
    <w:rsid w:val="00641ED0"/>
    <w:rsid w:val="00641F15"/>
    <w:rsid w:val="0064251E"/>
    <w:rsid w:val="00642A82"/>
    <w:rsid w:val="00642C8C"/>
    <w:rsid w:val="00642FE5"/>
    <w:rsid w:val="00644A84"/>
    <w:rsid w:val="00644C01"/>
    <w:rsid w:val="00644F09"/>
    <w:rsid w:val="006451D0"/>
    <w:rsid w:val="006452A9"/>
    <w:rsid w:val="006453EB"/>
    <w:rsid w:val="00645472"/>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9F"/>
    <w:rsid w:val="006614E4"/>
    <w:rsid w:val="006616EF"/>
    <w:rsid w:val="00661A78"/>
    <w:rsid w:val="00661D76"/>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AC6"/>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31B"/>
    <w:rsid w:val="006846EA"/>
    <w:rsid w:val="00684FD1"/>
    <w:rsid w:val="00685CEE"/>
    <w:rsid w:val="00685D88"/>
    <w:rsid w:val="006869AA"/>
    <w:rsid w:val="00686F5B"/>
    <w:rsid w:val="00687306"/>
    <w:rsid w:val="006878B9"/>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95F22"/>
    <w:rsid w:val="006A05CE"/>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196"/>
    <w:rsid w:val="006A5739"/>
    <w:rsid w:val="006A5BE5"/>
    <w:rsid w:val="006A60EE"/>
    <w:rsid w:val="006A60F2"/>
    <w:rsid w:val="006A615A"/>
    <w:rsid w:val="006A69CB"/>
    <w:rsid w:val="006A71FE"/>
    <w:rsid w:val="006A741E"/>
    <w:rsid w:val="006A76CE"/>
    <w:rsid w:val="006A771B"/>
    <w:rsid w:val="006A7F85"/>
    <w:rsid w:val="006B0408"/>
    <w:rsid w:val="006B05D1"/>
    <w:rsid w:val="006B0971"/>
    <w:rsid w:val="006B0B27"/>
    <w:rsid w:val="006B17C7"/>
    <w:rsid w:val="006B1823"/>
    <w:rsid w:val="006B190F"/>
    <w:rsid w:val="006B1DA6"/>
    <w:rsid w:val="006B2031"/>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05D9"/>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42D"/>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4E1"/>
    <w:rsid w:val="006E57B4"/>
    <w:rsid w:val="006E6303"/>
    <w:rsid w:val="006E6D63"/>
    <w:rsid w:val="006E6DD9"/>
    <w:rsid w:val="006F00D6"/>
    <w:rsid w:val="006F04BD"/>
    <w:rsid w:val="006F14F7"/>
    <w:rsid w:val="006F163F"/>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17FEB"/>
    <w:rsid w:val="007200F0"/>
    <w:rsid w:val="00720717"/>
    <w:rsid w:val="007209A3"/>
    <w:rsid w:val="007215EB"/>
    <w:rsid w:val="007216BB"/>
    <w:rsid w:val="00722328"/>
    <w:rsid w:val="00723665"/>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5BA"/>
    <w:rsid w:val="00731937"/>
    <w:rsid w:val="00732030"/>
    <w:rsid w:val="00732288"/>
    <w:rsid w:val="00732488"/>
    <w:rsid w:val="007325D6"/>
    <w:rsid w:val="00732AD8"/>
    <w:rsid w:val="007331F6"/>
    <w:rsid w:val="00734CD5"/>
    <w:rsid w:val="00734E3B"/>
    <w:rsid w:val="00735EAB"/>
    <w:rsid w:val="0073635F"/>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519"/>
    <w:rsid w:val="007527C2"/>
    <w:rsid w:val="0075327D"/>
    <w:rsid w:val="007533A2"/>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3D8C"/>
    <w:rsid w:val="007640BA"/>
    <w:rsid w:val="00764958"/>
    <w:rsid w:val="00764D97"/>
    <w:rsid w:val="00765219"/>
    <w:rsid w:val="0076543B"/>
    <w:rsid w:val="00765BED"/>
    <w:rsid w:val="00765E18"/>
    <w:rsid w:val="007661B9"/>
    <w:rsid w:val="007663EC"/>
    <w:rsid w:val="00766B7A"/>
    <w:rsid w:val="00766D74"/>
    <w:rsid w:val="00766F86"/>
    <w:rsid w:val="00767396"/>
    <w:rsid w:val="00767DB1"/>
    <w:rsid w:val="007706BC"/>
    <w:rsid w:val="007706C8"/>
    <w:rsid w:val="00770C42"/>
    <w:rsid w:val="00770D3F"/>
    <w:rsid w:val="0077107F"/>
    <w:rsid w:val="007712F0"/>
    <w:rsid w:val="00771DBC"/>
    <w:rsid w:val="00772DF7"/>
    <w:rsid w:val="00772F18"/>
    <w:rsid w:val="007737AF"/>
    <w:rsid w:val="007737C1"/>
    <w:rsid w:val="007737C6"/>
    <w:rsid w:val="00773D36"/>
    <w:rsid w:val="007745A7"/>
    <w:rsid w:val="007753A9"/>
    <w:rsid w:val="00775B73"/>
    <w:rsid w:val="00775C47"/>
    <w:rsid w:val="00775D3C"/>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789"/>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263"/>
    <w:rsid w:val="00794E09"/>
    <w:rsid w:val="007950C9"/>
    <w:rsid w:val="007950E0"/>
    <w:rsid w:val="00795DB4"/>
    <w:rsid w:val="0079673D"/>
    <w:rsid w:val="007967C5"/>
    <w:rsid w:val="007967E0"/>
    <w:rsid w:val="00797573"/>
    <w:rsid w:val="00797622"/>
    <w:rsid w:val="00797B63"/>
    <w:rsid w:val="00797CC4"/>
    <w:rsid w:val="00797CDB"/>
    <w:rsid w:val="00797F9F"/>
    <w:rsid w:val="007A1C6A"/>
    <w:rsid w:val="007A2523"/>
    <w:rsid w:val="007A2922"/>
    <w:rsid w:val="007A42F5"/>
    <w:rsid w:val="007A4613"/>
    <w:rsid w:val="007A5309"/>
    <w:rsid w:val="007A5338"/>
    <w:rsid w:val="007A559C"/>
    <w:rsid w:val="007A55C4"/>
    <w:rsid w:val="007A56AC"/>
    <w:rsid w:val="007A6721"/>
    <w:rsid w:val="007A69E1"/>
    <w:rsid w:val="007A6F5D"/>
    <w:rsid w:val="007A7297"/>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0C6"/>
    <w:rsid w:val="007B71B3"/>
    <w:rsid w:val="007B724E"/>
    <w:rsid w:val="007B727E"/>
    <w:rsid w:val="007B736E"/>
    <w:rsid w:val="007B73A1"/>
    <w:rsid w:val="007B748A"/>
    <w:rsid w:val="007B7A82"/>
    <w:rsid w:val="007C1560"/>
    <w:rsid w:val="007C17E3"/>
    <w:rsid w:val="007C184A"/>
    <w:rsid w:val="007C208D"/>
    <w:rsid w:val="007C22E7"/>
    <w:rsid w:val="007C3198"/>
    <w:rsid w:val="007C3866"/>
    <w:rsid w:val="007C42C1"/>
    <w:rsid w:val="007C4DBF"/>
    <w:rsid w:val="007C5053"/>
    <w:rsid w:val="007C6112"/>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A74"/>
    <w:rsid w:val="007F2A15"/>
    <w:rsid w:val="007F2AD9"/>
    <w:rsid w:val="007F30EA"/>
    <w:rsid w:val="007F3358"/>
    <w:rsid w:val="007F360E"/>
    <w:rsid w:val="007F3BE7"/>
    <w:rsid w:val="007F4196"/>
    <w:rsid w:val="007F4C8C"/>
    <w:rsid w:val="007F528C"/>
    <w:rsid w:val="007F5551"/>
    <w:rsid w:val="007F5565"/>
    <w:rsid w:val="007F6024"/>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81D"/>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2FE1"/>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2E69"/>
    <w:rsid w:val="008531CC"/>
    <w:rsid w:val="00853988"/>
    <w:rsid w:val="00853A46"/>
    <w:rsid w:val="00853F2C"/>
    <w:rsid w:val="00854A0F"/>
    <w:rsid w:val="00854B2A"/>
    <w:rsid w:val="00856573"/>
    <w:rsid w:val="008565AA"/>
    <w:rsid w:val="00857361"/>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C5B"/>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19"/>
    <w:rsid w:val="008802B7"/>
    <w:rsid w:val="0088088C"/>
    <w:rsid w:val="00880C5F"/>
    <w:rsid w:val="00880E76"/>
    <w:rsid w:val="00881290"/>
    <w:rsid w:val="008812B4"/>
    <w:rsid w:val="008818D2"/>
    <w:rsid w:val="00881B71"/>
    <w:rsid w:val="00881D78"/>
    <w:rsid w:val="0088292D"/>
    <w:rsid w:val="00882E2A"/>
    <w:rsid w:val="008835DB"/>
    <w:rsid w:val="00883E8B"/>
    <w:rsid w:val="0088480F"/>
    <w:rsid w:val="00884822"/>
    <w:rsid w:val="008857B7"/>
    <w:rsid w:val="0088617D"/>
    <w:rsid w:val="008862EE"/>
    <w:rsid w:val="00887033"/>
    <w:rsid w:val="0088791E"/>
    <w:rsid w:val="00887CAE"/>
    <w:rsid w:val="00890263"/>
    <w:rsid w:val="00890781"/>
    <w:rsid w:val="008908C9"/>
    <w:rsid w:val="00890E56"/>
    <w:rsid w:val="008912A8"/>
    <w:rsid w:val="00891369"/>
    <w:rsid w:val="0089136F"/>
    <w:rsid w:val="008917CA"/>
    <w:rsid w:val="008920BD"/>
    <w:rsid w:val="00892153"/>
    <w:rsid w:val="00893404"/>
    <w:rsid w:val="00894097"/>
    <w:rsid w:val="00894DB9"/>
    <w:rsid w:val="00894F52"/>
    <w:rsid w:val="008951E1"/>
    <w:rsid w:val="008957CE"/>
    <w:rsid w:val="0089594C"/>
    <w:rsid w:val="008963EF"/>
    <w:rsid w:val="00896F15"/>
    <w:rsid w:val="00897048"/>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50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6B7F"/>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CAC"/>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5DDD"/>
    <w:rsid w:val="008D61C6"/>
    <w:rsid w:val="008D6C99"/>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5988"/>
    <w:rsid w:val="008F6075"/>
    <w:rsid w:val="008F6D80"/>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4E90"/>
    <w:rsid w:val="00905833"/>
    <w:rsid w:val="0090589F"/>
    <w:rsid w:val="00906019"/>
    <w:rsid w:val="0090627E"/>
    <w:rsid w:val="0090660F"/>
    <w:rsid w:val="00906D11"/>
    <w:rsid w:val="00906DA2"/>
    <w:rsid w:val="009071FB"/>
    <w:rsid w:val="00907A00"/>
    <w:rsid w:val="00907F64"/>
    <w:rsid w:val="0091029D"/>
    <w:rsid w:val="0091073A"/>
    <w:rsid w:val="00910879"/>
    <w:rsid w:val="00911323"/>
    <w:rsid w:val="00911B91"/>
    <w:rsid w:val="00912025"/>
    <w:rsid w:val="00912521"/>
    <w:rsid w:val="009128A3"/>
    <w:rsid w:val="009129F2"/>
    <w:rsid w:val="0091314E"/>
    <w:rsid w:val="00913EA4"/>
    <w:rsid w:val="00915910"/>
    <w:rsid w:val="009160C5"/>
    <w:rsid w:val="0091646A"/>
    <w:rsid w:val="0091671D"/>
    <w:rsid w:val="00920056"/>
    <w:rsid w:val="009207FE"/>
    <w:rsid w:val="00921438"/>
    <w:rsid w:val="0092145B"/>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3E9C"/>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3E9"/>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876"/>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4A1"/>
    <w:rsid w:val="00981999"/>
    <w:rsid w:val="00981CB3"/>
    <w:rsid w:val="00983248"/>
    <w:rsid w:val="009832DC"/>
    <w:rsid w:val="00983740"/>
    <w:rsid w:val="00983A78"/>
    <w:rsid w:val="009840C0"/>
    <w:rsid w:val="00984322"/>
    <w:rsid w:val="00984372"/>
    <w:rsid w:val="00984674"/>
    <w:rsid w:val="009848DE"/>
    <w:rsid w:val="00985DB8"/>
    <w:rsid w:val="00986098"/>
    <w:rsid w:val="009861F1"/>
    <w:rsid w:val="00986BE0"/>
    <w:rsid w:val="00987D8E"/>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882"/>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20A"/>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3D64"/>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6F5F"/>
    <w:rsid w:val="00A1773F"/>
    <w:rsid w:val="00A20824"/>
    <w:rsid w:val="00A20A17"/>
    <w:rsid w:val="00A20D7A"/>
    <w:rsid w:val="00A215CB"/>
    <w:rsid w:val="00A21CDC"/>
    <w:rsid w:val="00A21D35"/>
    <w:rsid w:val="00A2226B"/>
    <w:rsid w:val="00A22750"/>
    <w:rsid w:val="00A228C8"/>
    <w:rsid w:val="00A22B60"/>
    <w:rsid w:val="00A22E78"/>
    <w:rsid w:val="00A230C9"/>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3981"/>
    <w:rsid w:val="00A34D4B"/>
    <w:rsid w:val="00A356B2"/>
    <w:rsid w:val="00A357C2"/>
    <w:rsid w:val="00A35D0A"/>
    <w:rsid w:val="00A3606E"/>
    <w:rsid w:val="00A368AC"/>
    <w:rsid w:val="00A3753E"/>
    <w:rsid w:val="00A37AE0"/>
    <w:rsid w:val="00A37D4E"/>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B97"/>
    <w:rsid w:val="00A44CBD"/>
    <w:rsid w:val="00A451A2"/>
    <w:rsid w:val="00A455D9"/>
    <w:rsid w:val="00A455E4"/>
    <w:rsid w:val="00A45760"/>
    <w:rsid w:val="00A457D1"/>
    <w:rsid w:val="00A45F52"/>
    <w:rsid w:val="00A46AD1"/>
    <w:rsid w:val="00A46F6D"/>
    <w:rsid w:val="00A46FFA"/>
    <w:rsid w:val="00A471C7"/>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1F82"/>
    <w:rsid w:val="00A6211F"/>
    <w:rsid w:val="00A62989"/>
    <w:rsid w:val="00A62F23"/>
    <w:rsid w:val="00A63094"/>
    <w:rsid w:val="00A6309D"/>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32C"/>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C8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61A"/>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6BC"/>
    <w:rsid w:val="00AE3D93"/>
    <w:rsid w:val="00AE4ABE"/>
    <w:rsid w:val="00AE4B25"/>
    <w:rsid w:val="00AE4D23"/>
    <w:rsid w:val="00AE5749"/>
    <w:rsid w:val="00AE599C"/>
    <w:rsid w:val="00AE5BE7"/>
    <w:rsid w:val="00AE5FD3"/>
    <w:rsid w:val="00AE64AC"/>
    <w:rsid w:val="00AE6663"/>
    <w:rsid w:val="00AE6FD4"/>
    <w:rsid w:val="00AE6FDF"/>
    <w:rsid w:val="00AE70ED"/>
    <w:rsid w:val="00AE74DF"/>
    <w:rsid w:val="00AE752E"/>
    <w:rsid w:val="00AE7556"/>
    <w:rsid w:val="00AF020E"/>
    <w:rsid w:val="00AF139C"/>
    <w:rsid w:val="00AF1E3A"/>
    <w:rsid w:val="00AF1F43"/>
    <w:rsid w:val="00AF21DB"/>
    <w:rsid w:val="00AF239D"/>
    <w:rsid w:val="00AF28CA"/>
    <w:rsid w:val="00AF3062"/>
    <w:rsid w:val="00AF3D25"/>
    <w:rsid w:val="00AF508F"/>
    <w:rsid w:val="00AF50FF"/>
    <w:rsid w:val="00AF533B"/>
    <w:rsid w:val="00AF5E22"/>
    <w:rsid w:val="00AF5F7A"/>
    <w:rsid w:val="00AF6A4A"/>
    <w:rsid w:val="00AF77F6"/>
    <w:rsid w:val="00AF7AB9"/>
    <w:rsid w:val="00AF7FD7"/>
    <w:rsid w:val="00B004A4"/>
    <w:rsid w:val="00B008AC"/>
    <w:rsid w:val="00B008EB"/>
    <w:rsid w:val="00B00DA6"/>
    <w:rsid w:val="00B01269"/>
    <w:rsid w:val="00B0144E"/>
    <w:rsid w:val="00B015E4"/>
    <w:rsid w:val="00B01604"/>
    <w:rsid w:val="00B01B58"/>
    <w:rsid w:val="00B01DDD"/>
    <w:rsid w:val="00B0257E"/>
    <w:rsid w:val="00B02AEE"/>
    <w:rsid w:val="00B03701"/>
    <w:rsid w:val="00B0441A"/>
    <w:rsid w:val="00B04DFB"/>
    <w:rsid w:val="00B05017"/>
    <w:rsid w:val="00B0566C"/>
    <w:rsid w:val="00B05733"/>
    <w:rsid w:val="00B05998"/>
    <w:rsid w:val="00B05AB9"/>
    <w:rsid w:val="00B05B00"/>
    <w:rsid w:val="00B06077"/>
    <w:rsid w:val="00B0680D"/>
    <w:rsid w:val="00B072DC"/>
    <w:rsid w:val="00B10A43"/>
    <w:rsid w:val="00B10FB5"/>
    <w:rsid w:val="00B11A35"/>
    <w:rsid w:val="00B12E28"/>
    <w:rsid w:val="00B14329"/>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59E2"/>
    <w:rsid w:val="00B263B3"/>
    <w:rsid w:val="00B26540"/>
    <w:rsid w:val="00B269AD"/>
    <w:rsid w:val="00B26D2C"/>
    <w:rsid w:val="00B26F9C"/>
    <w:rsid w:val="00B27393"/>
    <w:rsid w:val="00B307C0"/>
    <w:rsid w:val="00B30C90"/>
    <w:rsid w:val="00B31095"/>
    <w:rsid w:val="00B316A1"/>
    <w:rsid w:val="00B3211B"/>
    <w:rsid w:val="00B33E28"/>
    <w:rsid w:val="00B34B4D"/>
    <w:rsid w:val="00B34F20"/>
    <w:rsid w:val="00B34F72"/>
    <w:rsid w:val="00B35B06"/>
    <w:rsid w:val="00B36966"/>
    <w:rsid w:val="00B3776C"/>
    <w:rsid w:val="00B37969"/>
    <w:rsid w:val="00B40690"/>
    <w:rsid w:val="00B406B6"/>
    <w:rsid w:val="00B40FEB"/>
    <w:rsid w:val="00B41D2A"/>
    <w:rsid w:val="00B41DA9"/>
    <w:rsid w:val="00B42034"/>
    <w:rsid w:val="00B4269D"/>
    <w:rsid w:val="00B4280D"/>
    <w:rsid w:val="00B428B6"/>
    <w:rsid w:val="00B42B0A"/>
    <w:rsid w:val="00B42CEE"/>
    <w:rsid w:val="00B43160"/>
    <w:rsid w:val="00B43659"/>
    <w:rsid w:val="00B4398B"/>
    <w:rsid w:val="00B439BF"/>
    <w:rsid w:val="00B43D8E"/>
    <w:rsid w:val="00B43FF7"/>
    <w:rsid w:val="00B4458D"/>
    <w:rsid w:val="00B44C46"/>
    <w:rsid w:val="00B44EB6"/>
    <w:rsid w:val="00B45695"/>
    <w:rsid w:val="00B45BB7"/>
    <w:rsid w:val="00B4601B"/>
    <w:rsid w:val="00B46913"/>
    <w:rsid w:val="00B46943"/>
    <w:rsid w:val="00B47309"/>
    <w:rsid w:val="00B47812"/>
    <w:rsid w:val="00B50B42"/>
    <w:rsid w:val="00B50E2F"/>
    <w:rsid w:val="00B517EA"/>
    <w:rsid w:val="00B51E7B"/>
    <w:rsid w:val="00B5220B"/>
    <w:rsid w:val="00B527AB"/>
    <w:rsid w:val="00B52A44"/>
    <w:rsid w:val="00B531EB"/>
    <w:rsid w:val="00B542E1"/>
    <w:rsid w:val="00B543C4"/>
    <w:rsid w:val="00B54560"/>
    <w:rsid w:val="00B548A1"/>
    <w:rsid w:val="00B54DEE"/>
    <w:rsid w:val="00B5568F"/>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A80"/>
    <w:rsid w:val="00B63EF2"/>
    <w:rsid w:val="00B64019"/>
    <w:rsid w:val="00B649CC"/>
    <w:rsid w:val="00B64AC2"/>
    <w:rsid w:val="00B64F42"/>
    <w:rsid w:val="00B65AAD"/>
    <w:rsid w:val="00B65B86"/>
    <w:rsid w:val="00B66B79"/>
    <w:rsid w:val="00B66D5C"/>
    <w:rsid w:val="00B673B3"/>
    <w:rsid w:val="00B67462"/>
    <w:rsid w:val="00B67544"/>
    <w:rsid w:val="00B6778A"/>
    <w:rsid w:val="00B67D70"/>
    <w:rsid w:val="00B67F06"/>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29C"/>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31B"/>
    <w:rsid w:val="00B876E2"/>
    <w:rsid w:val="00B87951"/>
    <w:rsid w:val="00B9005B"/>
    <w:rsid w:val="00B90BD0"/>
    <w:rsid w:val="00B91320"/>
    <w:rsid w:val="00B91935"/>
    <w:rsid w:val="00B91DF1"/>
    <w:rsid w:val="00B9201D"/>
    <w:rsid w:val="00B92352"/>
    <w:rsid w:val="00B92973"/>
    <w:rsid w:val="00B931B7"/>
    <w:rsid w:val="00B93B66"/>
    <w:rsid w:val="00B93DAB"/>
    <w:rsid w:val="00B93EFE"/>
    <w:rsid w:val="00B9424E"/>
    <w:rsid w:val="00B9428F"/>
    <w:rsid w:val="00B943E8"/>
    <w:rsid w:val="00B94575"/>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6F6"/>
    <w:rsid w:val="00BA2708"/>
    <w:rsid w:val="00BA4ED5"/>
    <w:rsid w:val="00BA5B65"/>
    <w:rsid w:val="00BA5B6C"/>
    <w:rsid w:val="00BA64BE"/>
    <w:rsid w:val="00BA6E77"/>
    <w:rsid w:val="00BA7064"/>
    <w:rsid w:val="00BA77B4"/>
    <w:rsid w:val="00BA7B37"/>
    <w:rsid w:val="00BB1B2F"/>
    <w:rsid w:val="00BB1E39"/>
    <w:rsid w:val="00BB1F66"/>
    <w:rsid w:val="00BB2BE3"/>
    <w:rsid w:val="00BB30CA"/>
    <w:rsid w:val="00BB31AC"/>
    <w:rsid w:val="00BB322B"/>
    <w:rsid w:val="00BB336D"/>
    <w:rsid w:val="00BB3A2F"/>
    <w:rsid w:val="00BB4365"/>
    <w:rsid w:val="00BB4FFE"/>
    <w:rsid w:val="00BB5C55"/>
    <w:rsid w:val="00BB6C59"/>
    <w:rsid w:val="00BB6F0D"/>
    <w:rsid w:val="00BB71B8"/>
    <w:rsid w:val="00BB75D1"/>
    <w:rsid w:val="00BB7839"/>
    <w:rsid w:val="00BB7854"/>
    <w:rsid w:val="00BB78B1"/>
    <w:rsid w:val="00BB7917"/>
    <w:rsid w:val="00BB7E78"/>
    <w:rsid w:val="00BC02FD"/>
    <w:rsid w:val="00BC0B91"/>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08A9"/>
    <w:rsid w:val="00BD165F"/>
    <w:rsid w:val="00BD17E8"/>
    <w:rsid w:val="00BD1E9F"/>
    <w:rsid w:val="00BD3600"/>
    <w:rsid w:val="00BD388F"/>
    <w:rsid w:val="00BD47A8"/>
    <w:rsid w:val="00BD4E31"/>
    <w:rsid w:val="00BD676D"/>
    <w:rsid w:val="00BD6B2F"/>
    <w:rsid w:val="00BD76DA"/>
    <w:rsid w:val="00BD79BE"/>
    <w:rsid w:val="00BD7D0F"/>
    <w:rsid w:val="00BE00B2"/>
    <w:rsid w:val="00BE056B"/>
    <w:rsid w:val="00BE0761"/>
    <w:rsid w:val="00BE0D93"/>
    <w:rsid w:val="00BE174A"/>
    <w:rsid w:val="00BE268B"/>
    <w:rsid w:val="00BE2975"/>
    <w:rsid w:val="00BE3035"/>
    <w:rsid w:val="00BE3E9B"/>
    <w:rsid w:val="00BE489A"/>
    <w:rsid w:val="00BE584B"/>
    <w:rsid w:val="00BE5933"/>
    <w:rsid w:val="00BE5E33"/>
    <w:rsid w:val="00BE5E4B"/>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441"/>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1760"/>
    <w:rsid w:val="00C31BCF"/>
    <w:rsid w:val="00C322C5"/>
    <w:rsid w:val="00C32525"/>
    <w:rsid w:val="00C32994"/>
    <w:rsid w:val="00C32D32"/>
    <w:rsid w:val="00C337ED"/>
    <w:rsid w:val="00C339C7"/>
    <w:rsid w:val="00C33BEC"/>
    <w:rsid w:val="00C34819"/>
    <w:rsid w:val="00C353D3"/>
    <w:rsid w:val="00C35BA8"/>
    <w:rsid w:val="00C3647A"/>
    <w:rsid w:val="00C36D2C"/>
    <w:rsid w:val="00C37DCF"/>
    <w:rsid w:val="00C41448"/>
    <w:rsid w:val="00C41C5D"/>
    <w:rsid w:val="00C41E93"/>
    <w:rsid w:val="00C426AA"/>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1BE4"/>
    <w:rsid w:val="00C61EC6"/>
    <w:rsid w:val="00C6207A"/>
    <w:rsid w:val="00C624EE"/>
    <w:rsid w:val="00C62C3A"/>
    <w:rsid w:val="00C631B2"/>
    <w:rsid w:val="00C632AB"/>
    <w:rsid w:val="00C63AFE"/>
    <w:rsid w:val="00C63CA0"/>
    <w:rsid w:val="00C648F9"/>
    <w:rsid w:val="00C64A4E"/>
    <w:rsid w:val="00C64DF6"/>
    <w:rsid w:val="00C659B5"/>
    <w:rsid w:val="00C65EF5"/>
    <w:rsid w:val="00C65F8D"/>
    <w:rsid w:val="00C6675F"/>
    <w:rsid w:val="00C66842"/>
    <w:rsid w:val="00C66928"/>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0BD"/>
    <w:rsid w:val="00C76505"/>
    <w:rsid w:val="00C77679"/>
    <w:rsid w:val="00C77FEC"/>
    <w:rsid w:val="00C801EB"/>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8CC"/>
    <w:rsid w:val="00C90987"/>
    <w:rsid w:val="00C916E2"/>
    <w:rsid w:val="00C91A42"/>
    <w:rsid w:val="00C924BB"/>
    <w:rsid w:val="00C926CD"/>
    <w:rsid w:val="00C92DA5"/>
    <w:rsid w:val="00C92E17"/>
    <w:rsid w:val="00C93F94"/>
    <w:rsid w:val="00C9400E"/>
    <w:rsid w:val="00C945F4"/>
    <w:rsid w:val="00C94844"/>
    <w:rsid w:val="00C94E85"/>
    <w:rsid w:val="00C95579"/>
    <w:rsid w:val="00C9572A"/>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4B5A"/>
    <w:rsid w:val="00CA558D"/>
    <w:rsid w:val="00CA6782"/>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0EF"/>
    <w:rsid w:val="00CB44D9"/>
    <w:rsid w:val="00CB4ABF"/>
    <w:rsid w:val="00CB55FF"/>
    <w:rsid w:val="00CB5926"/>
    <w:rsid w:val="00CB6E35"/>
    <w:rsid w:val="00CC008A"/>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784"/>
    <w:rsid w:val="00CD083E"/>
    <w:rsid w:val="00CD0C5B"/>
    <w:rsid w:val="00CD157B"/>
    <w:rsid w:val="00CD1992"/>
    <w:rsid w:val="00CD1A2F"/>
    <w:rsid w:val="00CD1BB6"/>
    <w:rsid w:val="00CD2834"/>
    <w:rsid w:val="00CD2BF8"/>
    <w:rsid w:val="00CD3149"/>
    <w:rsid w:val="00CD3943"/>
    <w:rsid w:val="00CD4A96"/>
    <w:rsid w:val="00CD51BB"/>
    <w:rsid w:val="00CD51C8"/>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401"/>
    <w:rsid w:val="00CE6DFB"/>
    <w:rsid w:val="00CE700D"/>
    <w:rsid w:val="00CE73D9"/>
    <w:rsid w:val="00CE7CF8"/>
    <w:rsid w:val="00CF0706"/>
    <w:rsid w:val="00CF0BD9"/>
    <w:rsid w:val="00CF1778"/>
    <w:rsid w:val="00CF3020"/>
    <w:rsid w:val="00CF3278"/>
    <w:rsid w:val="00CF346F"/>
    <w:rsid w:val="00CF3819"/>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5EE"/>
    <w:rsid w:val="00D02608"/>
    <w:rsid w:val="00D02C69"/>
    <w:rsid w:val="00D02D95"/>
    <w:rsid w:val="00D02F55"/>
    <w:rsid w:val="00D0304D"/>
    <w:rsid w:val="00D03FC6"/>
    <w:rsid w:val="00D04112"/>
    <w:rsid w:val="00D049BD"/>
    <w:rsid w:val="00D05169"/>
    <w:rsid w:val="00D05B8D"/>
    <w:rsid w:val="00D05BC2"/>
    <w:rsid w:val="00D05EFB"/>
    <w:rsid w:val="00D06726"/>
    <w:rsid w:val="00D06830"/>
    <w:rsid w:val="00D07203"/>
    <w:rsid w:val="00D07400"/>
    <w:rsid w:val="00D07EB7"/>
    <w:rsid w:val="00D10926"/>
    <w:rsid w:val="00D10CCF"/>
    <w:rsid w:val="00D10FB9"/>
    <w:rsid w:val="00D11532"/>
    <w:rsid w:val="00D11902"/>
    <w:rsid w:val="00D11A9C"/>
    <w:rsid w:val="00D11AC3"/>
    <w:rsid w:val="00D11C31"/>
    <w:rsid w:val="00D12095"/>
    <w:rsid w:val="00D123C8"/>
    <w:rsid w:val="00D12B7A"/>
    <w:rsid w:val="00D12C1F"/>
    <w:rsid w:val="00D13137"/>
    <w:rsid w:val="00D13148"/>
    <w:rsid w:val="00D13553"/>
    <w:rsid w:val="00D137CE"/>
    <w:rsid w:val="00D13804"/>
    <w:rsid w:val="00D13B54"/>
    <w:rsid w:val="00D14D0C"/>
    <w:rsid w:val="00D15025"/>
    <w:rsid w:val="00D1574C"/>
    <w:rsid w:val="00D15798"/>
    <w:rsid w:val="00D158CC"/>
    <w:rsid w:val="00D15A0F"/>
    <w:rsid w:val="00D15EA5"/>
    <w:rsid w:val="00D15FD1"/>
    <w:rsid w:val="00D16A49"/>
    <w:rsid w:val="00D17349"/>
    <w:rsid w:val="00D20376"/>
    <w:rsid w:val="00D20671"/>
    <w:rsid w:val="00D207AB"/>
    <w:rsid w:val="00D20C08"/>
    <w:rsid w:val="00D215DE"/>
    <w:rsid w:val="00D21666"/>
    <w:rsid w:val="00D21812"/>
    <w:rsid w:val="00D2215C"/>
    <w:rsid w:val="00D22981"/>
    <w:rsid w:val="00D22E4F"/>
    <w:rsid w:val="00D2321D"/>
    <w:rsid w:val="00D2329D"/>
    <w:rsid w:val="00D23787"/>
    <w:rsid w:val="00D2427A"/>
    <w:rsid w:val="00D247EA"/>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67"/>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471F"/>
    <w:rsid w:val="00D64ADC"/>
    <w:rsid w:val="00D654BD"/>
    <w:rsid w:val="00D654E8"/>
    <w:rsid w:val="00D65A37"/>
    <w:rsid w:val="00D65B15"/>
    <w:rsid w:val="00D65BEB"/>
    <w:rsid w:val="00D6600F"/>
    <w:rsid w:val="00D66682"/>
    <w:rsid w:val="00D6680B"/>
    <w:rsid w:val="00D70C84"/>
    <w:rsid w:val="00D70CB8"/>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0EBB"/>
    <w:rsid w:val="00D8111B"/>
    <w:rsid w:val="00D811CF"/>
    <w:rsid w:val="00D813D4"/>
    <w:rsid w:val="00D81F03"/>
    <w:rsid w:val="00D82F2A"/>
    <w:rsid w:val="00D83545"/>
    <w:rsid w:val="00D83736"/>
    <w:rsid w:val="00D8387E"/>
    <w:rsid w:val="00D83E5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644"/>
    <w:rsid w:val="00D9276B"/>
    <w:rsid w:val="00D938C3"/>
    <w:rsid w:val="00D93902"/>
    <w:rsid w:val="00D93F76"/>
    <w:rsid w:val="00D94560"/>
    <w:rsid w:val="00D94B21"/>
    <w:rsid w:val="00D94D40"/>
    <w:rsid w:val="00D94FFF"/>
    <w:rsid w:val="00D9562C"/>
    <w:rsid w:val="00D95ACE"/>
    <w:rsid w:val="00D95BF2"/>
    <w:rsid w:val="00D95EA5"/>
    <w:rsid w:val="00D95EDF"/>
    <w:rsid w:val="00D96B71"/>
    <w:rsid w:val="00D9709A"/>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B6"/>
    <w:rsid w:val="00DB0EEF"/>
    <w:rsid w:val="00DB0F99"/>
    <w:rsid w:val="00DB13BC"/>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6DD"/>
    <w:rsid w:val="00DB675D"/>
    <w:rsid w:val="00DB7185"/>
    <w:rsid w:val="00DB74A6"/>
    <w:rsid w:val="00DB7D08"/>
    <w:rsid w:val="00DC08E1"/>
    <w:rsid w:val="00DC13B6"/>
    <w:rsid w:val="00DC1556"/>
    <w:rsid w:val="00DC1FAB"/>
    <w:rsid w:val="00DC2841"/>
    <w:rsid w:val="00DC2ADA"/>
    <w:rsid w:val="00DC2DAE"/>
    <w:rsid w:val="00DC2DF5"/>
    <w:rsid w:val="00DC3793"/>
    <w:rsid w:val="00DC37C4"/>
    <w:rsid w:val="00DC4403"/>
    <w:rsid w:val="00DC44FB"/>
    <w:rsid w:val="00DC4710"/>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60D"/>
    <w:rsid w:val="00DD3B94"/>
    <w:rsid w:val="00DD3FEB"/>
    <w:rsid w:val="00DD4952"/>
    <w:rsid w:val="00DD53FC"/>
    <w:rsid w:val="00DD6100"/>
    <w:rsid w:val="00DD6E56"/>
    <w:rsid w:val="00DD7311"/>
    <w:rsid w:val="00DD74BB"/>
    <w:rsid w:val="00DD791E"/>
    <w:rsid w:val="00DD7D99"/>
    <w:rsid w:val="00DD7FB2"/>
    <w:rsid w:val="00DE045F"/>
    <w:rsid w:val="00DE04B5"/>
    <w:rsid w:val="00DE0931"/>
    <w:rsid w:val="00DE0BD4"/>
    <w:rsid w:val="00DE0F3F"/>
    <w:rsid w:val="00DE123D"/>
    <w:rsid w:val="00DE2576"/>
    <w:rsid w:val="00DE2ACB"/>
    <w:rsid w:val="00DE33D8"/>
    <w:rsid w:val="00DE3403"/>
    <w:rsid w:val="00DE3508"/>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1B8"/>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5F4"/>
    <w:rsid w:val="00E029A7"/>
    <w:rsid w:val="00E02DD0"/>
    <w:rsid w:val="00E0334E"/>
    <w:rsid w:val="00E03447"/>
    <w:rsid w:val="00E038CC"/>
    <w:rsid w:val="00E03FE1"/>
    <w:rsid w:val="00E04A8A"/>
    <w:rsid w:val="00E04BF5"/>
    <w:rsid w:val="00E05291"/>
    <w:rsid w:val="00E05305"/>
    <w:rsid w:val="00E0568A"/>
    <w:rsid w:val="00E0581D"/>
    <w:rsid w:val="00E05826"/>
    <w:rsid w:val="00E05CB2"/>
    <w:rsid w:val="00E06262"/>
    <w:rsid w:val="00E06A21"/>
    <w:rsid w:val="00E06A34"/>
    <w:rsid w:val="00E06BFB"/>
    <w:rsid w:val="00E06D85"/>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CF0"/>
    <w:rsid w:val="00E24DB4"/>
    <w:rsid w:val="00E254C4"/>
    <w:rsid w:val="00E25797"/>
    <w:rsid w:val="00E25B75"/>
    <w:rsid w:val="00E261C2"/>
    <w:rsid w:val="00E26215"/>
    <w:rsid w:val="00E2624C"/>
    <w:rsid w:val="00E26401"/>
    <w:rsid w:val="00E27914"/>
    <w:rsid w:val="00E279C6"/>
    <w:rsid w:val="00E31516"/>
    <w:rsid w:val="00E316D8"/>
    <w:rsid w:val="00E31C2B"/>
    <w:rsid w:val="00E31F77"/>
    <w:rsid w:val="00E320E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2A21"/>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BAA"/>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571D"/>
    <w:rsid w:val="00E56B40"/>
    <w:rsid w:val="00E56CE6"/>
    <w:rsid w:val="00E5717B"/>
    <w:rsid w:val="00E571CA"/>
    <w:rsid w:val="00E578E2"/>
    <w:rsid w:val="00E5799B"/>
    <w:rsid w:val="00E6019B"/>
    <w:rsid w:val="00E60464"/>
    <w:rsid w:val="00E60556"/>
    <w:rsid w:val="00E60F93"/>
    <w:rsid w:val="00E61AEC"/>
    <w:rsid w:val="00E61BCF"/>
    <w:rsid w:val="00E62624"/>
    <w:rsid w:val="00E62819"/>
    <w:rsid w:val="00E63D14"/>
    <w:rsid w:val="00E64905"/>
    <w:rsid w:val="00E64A11"/>
    <w:rsid w:val="00E64CC9"/>
    <w:rsid w:val="00E64D2A"/>
    <w:rsid w:val="00E64DCE"/>
    <w:rsid w:val="00E654A3"/>
    <w:rsid w:val="00E65977"/>
    <w:rsid w:val="00E65D1E"/>
    <w:rsid w:val="00E661E7"/>
    <w:rsid w:val="00E66A4B"/>
    <w:rsid w:val="00E66AC6"/>
    <w:rsid w:val="00E66DDE"/>
    <w:rsid w:val="00E66F30"/>
    <w:rsid w:val="00E670F9"/>
    <w:rsid w:val="00E671AC"/>
    <w:rsid w:val="00E7013C"/>
    <w:rsid w:val="00E704CD"/>
    <w:rsid w:val="00E711FC"/>
    <w:rsid w:val="00E72E67"/>
    <w:rsid w:val="00E72FAF"/>
    <w:rsid w:val="00E7342B"/>
    <w:rsid w:val="00E738FE"/>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B8F"/>
    <w:rsid w:val="00E85C51"/>
    <w:rsid w:val="00E8627F"/>
    <w:rsid w:val="00E86502"/>
    <w:rsid w:val="00E870C7"/>
    <w:rsid w:val="00E879DA"/>
    <w:rsid w:val="00E87A74"/>
    <w:rsid w:val="00E87AC4"/>
    <w:rsid w:val="00E909D6"/>
    <w:rsid w:val="00E91353"/>
    <w:rsid w:val="00E915C8"/>
    <w:rsid w:val="00E916DD"/>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3A9"/>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1219"/>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A01"/>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581"/>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22"/>
    <w:rsid w:val="00EE13EC"/>
    <w:rsid w:val="00EE1449"/>
    <w:rsid w:val="00EE1697"/>
    <w:rsid w:val="00EE1BF3"/>
    <w:rsid w:val="00EE1FE9"/>
    <w:rsid w:val="00EE29E3"/>
    <w:rsid w:val="00EE300D"/>
    <w:rsid w:val="00EE32C2"/>
    <w:rsid w:val="00EE3456"/>
    <w:rsid w:val="00EE3842"/>
    <w:rsid w:val="00EE4283"/>
    <w:rsid w:val="00EE47B3"/>
    <w:rsid w:val="00EE4D70"/>
    <w:rsid w:val="00EE4FF5"/>
    <w:rsid w:val="00EE521D"/>
    <w:rsid w:val="00EE59CC"/>
    <w:rsid w:val="00EE6450"/>
    <w:rsid w:val="00EE64AC"/>
    <w:rsid w:val="00EE6632"/>
    <w:rsid w:val="00EE75D4"/>
    <w:rsid w:val="00EE78DF"/>
    <w:rsid w:val="00EE7E53"/>
    <w:rsid w:val="00EF0565"/>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C8B"/>
    <w:rsid w:val="00EF7CFD"/>
    <w:rsid w:val="00EF7E6E"/>
    <w:rsid w:val="00F00345"/>
    <w:rsid w:val="00F00C18"/>
    <w:rsid w:val="00F00C2C"/>
    <w:rsid w:val="00F015CC"/>
    <w:rsid w:val="00F01603"/>
    <w:rsid w:val="00F01C62"/>
    <w:rsid w:val="00F02520"/>
    <w:rsid w:val="00F03016"/>
    <w:rsid w:val="00F048AE"/>
    <w:rsid w:val="00F04EF2"/>
    <w:rsid w:val="00F05499"/>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179F7"/>
    <w:rsid w:val="00F20D23"/>
    <w:rsid w:val="00F212BC"/>
    <w:rsid w:val="00F21701"/>
    <w:rsid w:val="00F220F0"/>
    <w:rsid w:val="00F22FAF"/>
    <w:rsid w:val="00F2342D"/>
    <w:rsid w:val="00F239E2"/>
    <w:rsid w:val="00F243E5"/>
    <w:rsid w:val="00F244FA"/>
    <w:rsid w:val="00F250E5"/>
    <w:rsid w:val="00F255FB"/>
    <w:rsid w:val="00F258D4"/>
    <w:rsid w:val="00F25D4F"/>
    <w:rsid w:val="00F25FAE"/>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0F8"/>
    <w:rsid w:val="00F3722E"/>
    <w:rsid w:val="00F375A1"/>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5C65"/>
    <w:rsid w:val="00F565B0"/>
    <w:rsid w:val="00F57D76"/>
    <w:rsid w:val="00F600CB"/>
    <w:rsid w:val="00F602AC"/>
    <w:rsid w:val="00F60717"/>
    <w:rsid w:val="00F61065"/>
    <w:rsid w:val="00F6107F"/>
    <w:rsid w:val="00F62038"/>
    <w:rsid w:val="00F625B2"/>
    <w:rsid w:val="00F628EA"/>
    <w:rsid w:val="00F62CF9"/>
    <w:rsid w:val="00F62F9F"/>
    <w:rsid w:val="00F636BD"/>
    <w:rsid w:val="00F640BB"/>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6A4"/>
    <w:rsid w:val="00F72BF1"/>
    <w:rsid w:val="00F72CBF"/>
    <w:rsid w:val="00F730C1"/>
    <w:rsid w:val="00F737A9"/>
    <w:rsid w:val="00F740B7"/>
    <w:rsid w:val="00F740E3"/>
    <w:rsid w:val="00F74D81"/>
    <w:rsid w:val="00F7500E"/>
    <w:rsid w:val="00F75A91"/>
    <w:rsid w:val="00F7619D"/>
    <w:rsid w:val="00F76A30"/>
    <w:rsid w:val="00F76DD6"/>
    <w:rsid w:val="00F77AA5"/>
    <w:rsid w:val="00F80277"/>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93C"/>
    <w:rsid w:val="00F85DA4"/>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4A71"/>
    <w:rsid w:val="00F9513B"/>
    <w:rsid w:val="00F9531F"/>
    <w:rsid w:val="00F955D0"/>
    <w:rsid w:val="00F95C7E"/>
    <w:rsid w:val="00F9600A"/>
    <w:rsid w:val="00F96043"/>
    <w:rsid w:val="00F960F4"/>
    <w:rsid w:val="00F9624B"/>
    <w:rsid w:val="00F966D2"/>
    <w:rsid w:val="00F96C8D"/>
    <w:rsid w:val="00F96DC1"/>
    <w:rsid w:val="00F979C1"/>
    <w:rsid w:val="00F97F65"/>
    <w:rsid w:val="00F97FBB"/>
    <w:rsid w:val="00FA0BE2"/>
    <w:rsid w:val="00FA10C8"/>
    <w:rsid w:val="00FA1AD8"/>
    <w:rsid w:val="00FA29B1"/>
    <w:rsid w:val="00FA2A58"/>
    <w:rsid w:val="00FA2C43"/>
    <w:rsid w:val="00FA3335"/>
    <w:rsid w:val="00FA373F"/>
    <w:rsid w:val="00FA3CB7"/>
    <w:rsid w:val="00FA3EB8"/>
    <w:rsid w:val="00FA3F60"/>
    <w:rsid w:val="00FA4029"/>
    <w:rsid w:val="00FA4605"/>
    <w:rsid w:val="00FA4B13"/>
    <w:rsid w:val="00FA4E7E"/>
    <w:rsid w:val="00FA4F87"/>
    <w:rsid w:val="00FA52E1"/>
    <w:rsid w:val="00FA5ADB"/>
    <w:rsid w:val="00FA6246"/>
    <w:rsid w:val="00FA6C8A"/>
    <w:rsid w:val="00FA701F"/>
    <w:rsid w:val="00FA7886"/>
    <w:rsid w:val="00FB052F"/>
    <w:rsid w:val="00FB054C"/>
    <w:rsid w:val="00FB078D"/>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381"/>
    <w:rsid w:val="00FC1EC1"/>
    <w:rsid w:val="00FC2050"/>
    <w:rsid w:val="00FC213C"/>
    <w:rsid w:val="00FC2D68"/>
    <w:rsid w:val="00FC3F31"/>
    <w:rsid w:val="00FC4224"/>
    <w:rsid w:val="00FC434E"/>
    <w:rsid w:val="00FC5E10"/>
    <w:rsid w:val="00FC5E33"/>
    <w:rsid w:val="00FC605B"/>
    <w:rsid w:val="00FC656A"/>
    <w:rsid w:val="00FC65E9"/>
    <w:rsid w:val="00FC66A8"/>
    <w:rsid w:val="00FC7E20"/>
    <w:rsid w:val="00FD0722"/>
    <w:rsid w:val="00FD0BCD"/>
    <w:rsid w:val="00FD0FCF"/>
    <w:rsid w:val="00FD1288"/>
    <w:rsid w:val="00FD1F76"/>
    <w:rsid w:val="00FD2666"/>
    <w:rsid w:val="00FD2B62"/>
    <w:rsid w:val="00FD2C3F"/>
    <w:rsid w:val="00FD30A3"/>
    <w:rsid w:val="00FD30C6"/>
    <w:rsid w:val="00FD32C6"/>
    <w:rsid w:val="00FD3706"/>
    <w:rsid w:val="00FD38E2"/>
    <w:rsid w:val="00FD4385"/>
    <w:rsid w:val="00FD4940"/>
    <w:rsid w:val="00FD4CF8"/>
    <w:rsid w:val="00FD4DAC"/>
    <w:rsid w:val="00FD52A0"/>
    <w:rsid w:val="00FD583D"/>
    <w:rsid w:val="00FD5DF7"/>
    <w:rsid w:val="00FD6A00"/>
    <w:rsid w:val="00FD6AD9"/>
    <w:rsid w:val="00FD6F7E"/>
    <w:rsid w:val="00FD6FF2"/>
    <w:rsid w:val="00FD7017"/>
    <w:rsid w:val="00FD7088"/>
    <w:rsid w:val="00FD7C8D"/>
    <w:rsid w:val="00FD7F98"/>
    <w:rsid w:val="00FE0304"/>
    <w:rsid w:val="00FE155C"/>
    <w:rsid w:val="00FE158A"/>
    <w:rsid w:val="00FE1773"/>
    <w:rsid w:val="00FE19EE"/>
    <w:rsid w:val="00FE19F9"/>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DFA"/>
    <w:rsid w:val="00FF0E0E"/>
    <w:rsid w:val="00FF1407"/>
    <w:rsid w:val="00FF2E49"/>
    <w:rsid w:val="00FF3963"/>
    <w:rsid w:val="00FF3AFF"/>
    <w:rsid w:val="00FF3FD7"/>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02BA9A32"/>
    <w:rsid w:val="0606D939"/>
    <w:rsid w:val="0A5CB0FC"/>
    <w:rsid w:val="0B4B1F45"/>
    <w:rsid w:val="0B78040A"/>
    <w:rsid w:val="0CC4372F"/>
    <w:rsid w:val="0F06A63A"/>
    <w:rsid w:val="112D8387"/>
    <w:rsid w:val="11401FC5"/>
    <w:rsid w:val="191FBA9D"/>
    <w:rsid w:val="20A2ACD2"/>
    <w:rsid w:val="23FBFFA4"/>
    <w:rsid w:val="2507E20B"/>
    <w:rsid w:val="275A0D2A"/>
    <w:rsid w:val="28DC368E"/>
    <w:rsid w:val="29CFF904"/>
    <w:rsid w:val="2A1CF6F4"/>
    <w:rsid w:val="2BB873D8"/>
    <w:rsid w:val="2C8E3213"/>
    <w:rsid w:val="2CDD7941"/>
    <w:rsid w:val="33B9D628"/>
    <w:rsid w:val="3B37DCF7"/>
    <w:rsid w:val="3BC7121E"/>
    <w:rsid w:val="423AE423"/>
    <w:rsid w:val="455E7B34"/>
    <w:rsid w:val="475D534B"/>
    <w:rsid w:val="497D1E5D"/>
    <w:rsid w:val="49DF96D6"/>
    <w:rsid w:val="4AACBAA9"/>
    <w:rsid w:val="4AFDFD18"/>
    <w:rsid w:val="4F19A3DD"/>
    <w:rsid w:val="50FBDCA6"/>
    <w:rsid w:val="55A754F5"/>
    <w:rsid w:val="56E33043"/>
    <w:rsid w:val="5C6B429A"/>
    <w:rsid w:val="5DD4B4BC"/>
    <w:rsid w:val="5DDA01C5"/>
    <w:rsid w:val="64E3BAC4"/>
    <w:rsid w:val="67993A71"/>
    <w:rsid w:val="680A9B93"/>
    <w:rsid w:val="68645E04"/>
    <w:rsid w:val="6EA3A6B8"/>
    <w:rsid w:val="6EC3036C"/>
    <w:rsid w:val="6F9F79F8"/>
    <w:rsid w:val="6FB19E5F"/>
    <w:rsid w:val="722ACBDD"/>
    <w:rsid w:val="73823DE7"/>
    <w:rsid w:val="73E4CD8F"/>
    <w:rsid w:val="7FFE6332"/>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635B2F7D-A492-4865-8D25-903A7906361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3"/>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2"/>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4"/>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8"/>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10"/>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7"/>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5"/>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6"/>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10"/>
      </w:numPr>
    </w:pPr>
  </w:style>
  <w:style w:type="paragraph" w:customStyle="1" w:styleId="Source">
    <w:name w:val="Source"/>
    <w:basedOn w:val="Normal"/>
    <w:next w:val="BodyText"/>
    <w:qFormat/>
    <w:rsid w:val="00853A46"/>
    <w:pPr>
      <w:numPr>
        <w:numId w:val="13"/>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10"/>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6"/>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4"/>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9"/>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35"/>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36"/>
      </w:numPr>
      <w:tabs>
        <w:tab w:val="left" w:pos="1134"/>
      </w:tabs>
      <w:spacing w:before="120" w:after="120"/>
    </w:pPr>
    <w:rPr>
      <w:rFonts w:cs="Arial"/>
    </w:rPr>
  </w:style>
  <w:style w:type="paragraph" w:customStyle="1" w:styleId="QuoteBullet2">
    <w:name w:val="Quote Bullet 2"/>
    <w:basedOn w:val="Quote"/>
    <w:qFormat/>
    <w:rsid w:val="00AC1C83"/>
    <w:pPr>
      <w:numPr>
        <w:ilvl w:val="1"/>
        <w:numId w:val="36"/>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41"/>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41"/>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41"/>
      </w:numPr>
      <w:tabs>
        <w:tab w:val="clear" w:pos="1219"/>
      </w:tabs>
      <w:ind w:left="1020" w:right="142" w:hanging="340"/>
    </w:pPr>
    <w:rPr>
      <w:rFonts w:cs="Arial"/>
      <w:color w:val="363534"/>
    </w:rPr>
  </w:style>
  <w:style w:type="character" w:customStyle="1" w:styleId="ui-provider">
    <w:name w:val="ui-provider"/>
    <w:basedOn w:val="DefaultParagraphFont"/>
    <w:rsid w:val="000915C2"/>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5.png"/><Relationship Id="rId26" Type="http://schemas.openxmlformats.org/officeDocument/2006/relationships/hyperlink" Target="file:///C:/Users/fionadurante/Downloads/deeca.vic.gov.au" TargetMode="External"/><Relationship Id="rId39" Type="http://schemas.openxmlformats.org/officeDocument/2006/relationships/theme" Target="theme/theme1.xml"/><Relationship Id="rId21" Type="http://schemas.openxmlformats.org/officeDocument/2006/relationships/image" Target="media/image8.png"/><Relationship Id="rId34" Type="http://schemas.openxmlformats.org/officeDocument/2006/relationships/hyperlink" Target="mailto:aboriginal.employment@deeca.vic.gov.au"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4.svg"/><Relationship Id="rId25" Type="http://schemas.openxmlformats.org/officeDocument/2006/relationships/hyperlink" Target="file:///C:/Users/fionadurante/Downloads/deeca.vic.gov.au" TargetMode="External"/><Relationship Id="rId33" Type="http://schemas.openxmlformats.org/officeDocument/2006/relationships/hyperlink" Target="https://careers.vic.gov.au/victorian-public-sector/public-sector-values-integrity" TargetMode="External"/><Relationship Id="rId38"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image" Target="media/image7.png"/><Relationship Id="rId29"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11.png"/><Relationship Id="rId32" Type="http://schemas.openxmlformats.org/officeDocument/2006/relationships/hyperlink" Target="http://www.deeca.vic.gov.au" TargetMode="External"/><Relationship Id="rId37"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image" Target="media/image10.png"/><Relationship Id="rId28" Type="http://schemas.openxmlformats.org/officeDocument/2006/relationships/footer" Target="footer1.xml"/><Relationship Id="rId36" Type="http://schemas.openxmlformats.org/officeDocument/2006/relationships/header" Target="header2.xml"/><Relationship Id="rId10" Type="http://schemas.openxmlformats.org/officeDocument/2006/relationships/settings" Target="settings.xml"/><Relationship Id="rId19" Type="http://schemas.openxmlformats.org/officeDocument/2006/relationships/image" Target="media/image6.png"/><Relationship Id="rId31" Type="http://schemas.openxmlformats.org/officeDocument/2006/relationships/hyperlink" Target="mailto:ramesh.liyanage@deeca.vic.gov.au"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9.png"/><Relationship Id="rId27" Type="http://schemas.openxmlformats.org/officeDocument/2006/relationships/header" Target="header1.xml"/><Relationship Id="rId30" Type="http://schemas.openxmlformats.org/officeDocument/2006/relationships/footer" Target="footer3.xml"/><Relationship Id="rId35" Type="http://schemas.openxmlformats.org/officeDocument/2006/relationships/hyperlink" Target="mailto:customer.service@deeca.vic.gov.au" TargetMode="External"/><Relationship Id="rId8" Type="http://schemas.openxmlformats.org/officeDocument/2006/relationships/numbering" Target="numbering.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2EF" w:usb1="5000205B" w:usb2="00000020" w:usb3="00000000" w:csb0="0000019F" w:csb1="00000000"/>
  </w:font>
  <w:font w:name="Calibri">
    <w:panose1 w:val="020F0502020204030204"/>
    <w:charset w:val="00"/>
    <w:family w:val="swiss"/>
    <w:pitch w:val="variable"/>
    <w:sig w:usb0="E4002EFF" w:usb1="C200247B" w:usb2="00000009" w:usb3="00000000" w:csb0="000001FF" w:csb1="00000000"/>
  </w:font>
  <w:font w:name="MS PGothic">
    <w:altName w:val="ＭＳ Ｐゴシック"/>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1E1EC7"/>
    <w:rsid w:val="002076C4"/>
    <w:rsid w:val="00215764"/>
    <w:rsid w:val="00251A5F"/>
    <w:rsid w:val="003D3F61"/>
    <w:rsid w:val="00444D00"/>
    <w:rsid w:val="00496853"/>
    <w:rsid w:val="005268DD"/>
    <w:rsid w:val="00532C02"/>
    <w:rsid w:val="00543F1E"/>
    <w:rsid w:val="006C05D9"/>
    <w:rsid w:val="00734CD5"/>
    <w:rsid w:val="00797B63"/>
    <w:rsid w:val="007B70C6"/>
    <w:rsid w:val="008974C6"/>
    <w:rsid w:val="00906D11"/>
    <w:rsid w:val="009A1C56"/>
    <w:rsid w:val="009E5139"/>
    <w:rsid w:val="00AA17CD"/>
    <w:rsid w:val="00AA69D3"/>
    <w:rsid w:val="00AB28CA"/>
    <w:rsid w:val="00AE6251"/>
    <w:rsid w:val="00D31B5B"/>
    <w:rsid w:val="00D83E5E"/>
    <w:rsid w:val="00DD2F47"/>
    <w:rsid w:val="00F5546A"/>
    <w:rsid w:val="00F77216"/>
    <w:rsid w:val="00FF3FD7"/>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10</Value>
      <Value>11</Value>
      <Value>24</Value>
      <Value>20</Value>
      <Value>21</Value>
    </TaxCatchAll>
    <b9b43b809ea4445880dbf70bb9849525 xmlns="9fd47c19-1c4a-4d7d-b342-c10cef269344" xsi:nil="true"/>
    <pb0badcc4c144703855597c78047301a xmlns="9fd47c19-1c4a-4d7d-b342-c10cef269344">Recruitment ＆ EOI635dcb9b-1cd8-41ef-b4f7-595a5c7197ba</pb0badcc4c144703855597c78047301a>
    <fb3179c379644f499d7166d0c985669b xmlns="9fd47c19-1c4a-4d7d-b342-c10cef269344">FOUO955eb6fc-b35a-4808-8aa5-31e514fa3f26</fb3179c379644f499d7166d0c985669b>
    <_dlc_DocId xmlns="a5f32de4-e402-4188-b034-e71ca7d22e54">DOCID2044-1792440928-75</_dlc_DocId>
    <_dlc_DocIdUrl xmlns="a5f32de4-e402-4188-b034-e71ca7d22e54">
      <Url>https://delwpvicgovau.sharepoint.com/sites/ecm_2044/_layouts/15/DocIdRedir.aspx?ID=DOCID2044-1792440928-75</Url>
      <Description>DOCID2044-1792440928-75</Description>
    </_dlc_DocIdUrl>
    <pd01c257034b4e86b1f58279a3bd54c6 xmlns="08c1ea28-1067-4b10-9e87-bcfde8a6b47f">Unclassified7fa379f4-4aba-4692-ab80-7d39d3a23cf4</pd01c257034b4e86b1f58279a3bd54c6>
    <g91c59fb10974fa1a03160ad8386f0f4 xmlns="08c1ea28-1067-4b10-9e87-bcfde8a6b47f" xsi:nil="true"/>
    <Financial_x0020_Year xmlns="08c1ea28-1067-4b10-9e87-bcfde8a6b47f" xsi:nil="true"/>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SharedContentType xmlns="Microsoft.SharePoint.Taxonomy.ContentTypeSync" SourceId="797aeec6-0273-40f2-ab3e-beee73212332" ContentTypeId="0x0101009298E819CE1EBB4F8D2096B3E0F0C2910F" PreviousValue="false" LastSyncTimeStamp="2021-06-04T01:37:14.44Z"/>
</file>

<file path=customXml/item6.xml><?xml version="1.0" encoding="utf-8"?>
<ct:contentTypeSchema xmlns:ct="http://schemas.microsoft.com/office/2006/metadata/contentType" xmlns:ma="http://schemas.microsoft.com/office/2006/metadata/properties/metaAttributes" ct:_="" ma:_="" ma:contentTypeName="ECM V2 HR Administration" ma:contentTypeID="0x0101009298E819CE1EBB4F8D2096B3E0F0C2910F00C9AF7E3480481A4E84663EADBD2A745C" ma:contentTypeVersion="0" ma:contentTypeDescription="For use with ECM V2 HR Administration libraries. Documents relating to the hiring, on boarding, secondment, higher duties etc. of staff and contractors. &#10;!Note: Performance Management is in EPP " ma:contentTypeScope="" ma:versionID="e753ad030ca106f5f7b49ef228a96059">
  <xsd:schema xmlns:xsd="http://www.w3.org/2001/XMLSchema" xmlns:xs="http://www.w3.org/2001/XMLSchema" xmlns:p="http://schemas.microsoft.com/office/2006/metadata/properties" xmlns:ns2="08c1ea28-1067-4b10-9e87-bcfde8a6b47f" xmlns:ns3="9fd47c19-1c4a-4d7d-b342-c10cef269344" xmlns:ns4="a5f32de4-e402-4188-b034-e71ca7d22e54" targetNamespace="http://schemas.microsoft.com/office/2006/metadata/properties" ma:root="true" ma:fieldsID="d6a0b872f729c81b46fe3e8abc3fb134" ns2:_="" ns3:_="" ns4:_="">
    <xsd:import namespace="08c1ea28-1067-4b10-9e87-bcfde8a6b47f"/>
    <xsd:import namespace="9fd47c19-1c4a-4d7d-b342-c10cef269344"/>
    <xsd:import namespace="a5f32de4-e402-4188-b034-e71ca7d22e54"/>
    <xsd:element name="properties">
      <xsd:complexType>
        <xsd:sequence>
          <xsd:element name="documentManagement">
            <xsd:complexType>
              <xsd:all>
                <xsd:element ref="ns2:Financial_x0020_Year" minOccurs="0"/>
                <xsd:element ref="ns2:pd01c257034b4e86b1f58279a3bd54c6" minOccurs="0"/>
                <xsd:element ref="ns3:TaxCatchAll" minOccurs="0"/>
                <xsd:element ref="ns2:TaxCatchAllLabel" minOccurs="0"/>
                <xsd:element ref="ns3:fb3179c379644f499d7166d0c985669b" minOccurs="0"/>
                <xsd:element ref="ns3:b9b43b809ea4445880dbf70bb9849525" minOccurs="0"/>
                <xsd:element ref="ns3:pb0badcc4c144703855597c78047301a" minOccurs="0"/>
                <xsd:element ref="ns2:g91c59fb10974fa1a03160ad8386f0f4"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8c1ea28-1067-4b10-9e87-bcfde8a6b47f" elementFormDefault="qualified">
    <xsd:import namespace="http://schemas.microsoft.com/office/2006/documentManagement/types"/>
    <xsd:import namespace="http://schemas.microsoft.com/office/infopath/2007/PartnerControls"/>
    <xsd:element name="Financial_x0020_Year" ma:index="4" nillable="true" ma:displayName="Financial Year" ma:format="Dropdown" ma:internalName="Financial_x0020_Year">
      <xsd:simpleType>
        <xsd:restriction base="dms:Choice">
          <xsd:enumeration value="2022-23"/>
          <xsd:enumeration value="2021-22"/>
          <xsd:enumeration value="2020-21"/>
          <xsd:enumeration value="2019-20"/>
          <xsd:enumeration value="2018-19"/>
          <xsd:enumeration value="2017-18"/>
          <xsd:enumeration value="2016-17"/>
          <xsd:enumeration value="2015-16"/>
          <xsd:enumeration value="2014-15"/>
          <xsd:enumeration value="2013-14"/>
          <xsd:enumeration value="Other"/>
        </xsd:restriction>
      </xsd:simpleType>
    </xsd:element>
    <xsd:element name="pd01c257034b4e86b1f58279a3bd54c6" ma:index="8" nillable="true" ma:displayName="Security Classification_0" ma:hidden="true" ma:internalName="pd01c257034b4e86b1f58279a3bd54c6">
      <xsd:simpleType>
        <xsd:restriction base="dms:Note"/>
      </xsd:simpleType>
    </xsd:element>
    <xsd:element name="TaxCatchAllLabel" ma:index="10" nillable="true" ma:displayName="Taxonomy Catch All Column1" ma:hidden="true" ma:list="{1c6cb5c7-2111-41e1-8438-d2c8f921baed}" ma:internalName="TaxCatchAllLabel" ma:readOnly="true" ma:showField="CatchAllDataLabel">
      <xsd:complexType>
        <xsd:complexContent>
          <xsd:extension base="dms:MultiChoiceLookup">
            <xsd:sequence>
              <xsd:element name="Value" type="dms:Lookup" maxOccurs="unbounded" minOccurs="0" nillable="true"/>
            </xsd:sequence>
          </xsd:extension>
        </xsd:complexContent>
      </xsd:complexType>
    </xsd:element>
    <xsd:element name="g91c59fb10974fa1a03160ad8386f0f4" ma:index="19" nillable="true" ma:displayName="Record Purpose_0" ma:hidden="true" ma:internalName="g91c59fb10974fa1a03160ad8386f0f4">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TaxCatchAll" ma:index="9" nillable="true" ma:displayName="Taxonomy Catch All Column" ma:description="" ma:hidden="true" ma:list="{1c6cb5c7-2111-41e1-8438-d2c8f921baed}" ma:internalName="TaxCatchAll" ma:showField="CatchAllData" ma:web="9348db88-3380-4d4d-bf2a-c8d4000e2134">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2" nillable="true" ma:displayName="Dissemination Limiting Marker_0" ma:hidden="true" ma:internalName="fb3179c379644f499d7166d0c985669b">
      <xsd:simpleType>
        <xsd:restriction base="dms:Note"/>
      </xsd:simpleType>
    </xsd:element>
    <xsd:element name="b9b43b809ea4445880dbf70bb9849525" ma:index="14" nillable="true" ma:displayName="Department Document Type_0" ma:hidden="true" ma:internalName="b9b43b809ea4445880dbf70bb9849525">
      <xsd:simpleType>
        <xsd:restriction base="dms:Note"/>
      </xsd:simpleType>
    </xsd:element>
    <xsd:element name="pb0badcc4c144703855597c78047301a" ma:index="16" nillable="true" ma:displayName="Records Class HR Admin_0" ma:hidden="true" ma:internalName="pb0badcc4c144703855597c78047301a">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21" nillable="true" ma:displayName="Document ID Value" ma:description="The value of the document ID assigned to this item." ma:indexed="true" ma:internalName="_dlc_DocId" ma:readOnly="true">
      <xsd:simpleType>
        <xsd:restriction base="dms:Text"/>
      </xsd:simpleType>
    </xsd:element>
    <xsd:element name="_dlc_DocIdUrl" ma:index="2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3"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5" ma:displayName="Content Type"/>
        <xsd:element ref="dc:title" minOccurs="0" maxOccurs="1" ma:index="1" ma:displayName="Position N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3.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08c1ea28-1067-4b10-9e87-bcfde8a6b47f"/>
  </ds:schemaRefs>
</ds:datastoreItem>
</file>

<file path=customXml/itemProps4.xml><?xml version="1.0" encoding="utf-8"?>
<ds:datastoreItem xmlns:ds="http://schemas.openxmlformats.org/officeDocument/2006/customXml" ds:itemID="{AC9CB545-D632-4A16-B090-85243955C8C8}">
  <ds:schemaRefs>
    <ds:schemaRef ds:uri="http://schemas.microsoft.com/sharepoint/events"/>
  </ds:schemaRefs>
</ds:datastoreItem>
</file>

<file path=customXml/itemProps5.xml><?xml version="1.0" encoding="utf-8"?>
<ds:datastoreItem xmlns:ds="http://schemas.openxmlformats.org/officeDocument/2006/customXml" ds:itemID="{19E83651-B1AE-4E0C-A950-E4375B7D2A3D}">
  <ds:schemaRefs>
    <ds:schemaRef ds:uri="Microsoft.SharePoint.Taxonomy.ContentTypeSync"/>
  </ds:schemaRefs>
</ds:datastoreItem>
</file>

<file path=customXml/itemProps6.xml><?xml version="1.0" encoding="utf-8"?>
<ds:datastoreItem xmlns:ds="http://schemas.openxmlformats.org/officeDocument/2006/customXml" ds:itemID="{0CC05D3C-F58C-4E4B-87B7-49398C236E3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8c1ea28-1067-4b10-9e87-bcfde8a6b47f"/>
    <ds:schemaRef ds:uri="9fd47c19-1c4a-4d7d-b342-c10cef269344"/>
    <ds:schemaRef ds:uri="a5f32de4-e402-4188-b034-e71ca7d22e5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13</TotalTime>
  <Pages>4</Pages>
  <Words>2069</Words>
  <Characters>11798</Characters>
  <Application>Microsoft Office Word</Application>
  <DocSecurity>0</DocSecurity>
  <Lines>98</Lines>
  <Paragraphs>27</Paragraphs>
  <ScaleCrop>false</ScaleCrop>
  <HeadingPairs>
    <vt:vector size="2" baseType="variant">
      <vt:variant>
        <vt:lpstr>Title</vt:lpstr>
      </vt:variant>
      <vt:variant>
        <vt:i4>1</vt:i4>
      </vt:variant>
    </vt:vector>
  </HeadingPairs>
  <TitlesOfParts>
    <vt:vector size="1" baseType="lpstr">
      <vt:lpstr>50970464</vt:lpstr>
    </vt:vector>
  </TitlesOfParts>
  <Company/>
  <LinksUpToDate>false</LinksUpToDate>
  <CharactersWithSpaces>13840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50970464</dc:title>
  <dc:subject>Position Description</dc:subject>
  <dc:creator>Fiona</dc:creator>
  <cp:keywords/>
  <dc:description/>
  <cp:lastModifiedBy>Kim Newman (DEECA)</cp:lastModifiedBy>
  <cp:revision>5</cp:revision>
  <cp:lastPrinted>2022-06-19T22:14:00Z</cp:lastPrinted>
  <dcterms:created xsi:type="dcterms:W3CDTF">2026-09-18T04:31:00Z</dcterms:created>
  <dcterms:modified xsi:type="dcterms:W3CDTF">2026-10-13T21:51:00Z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0x0101009298E819CE1EBB4F8D2096B3E0F0C2910F00C9AF7E3480481A4E84663EADBD2A745C</vt:lpwstr>
  </property>
  <property fmtid="{D5CDD505-2E9C-101B-9397-08002B2CF9AE}" pid="5" name="MediaServiceImageTags">
    <vt:lpwstr/>
  </property>
  <property fmtid="{D5CDD505-2E9C-101B-9397-08002B2CF9AE}" pid="6" name="_dlc_DocIdItemGuid">
    <vt:lpwstr>653d9a0a-9a78-4057-a315-fbacc0f0afb0</vt:lpwstr>
  </property>
  <property fmtid="{D5CDD505-2E9C-101B-9397-08002B2CF9AE}" pid="7" name="Dissemination Limiting Marker">
    <vt:lpwstr>10;#FOUO|955eb6fc-b35a-4808-8aa5-31e514fa3f26</vt:lpwstr>
  </property>
  <property fmtid="{D5CDD505-2E9C-101B-9397-08002B2CF9AE}" pid="8" name="Security Classification">
    <vt:lpwstr>11;#Unclassified|7fa379f4-4aba-4692-ab80-7d39d3a23cf4</vt:lpwstr>
  </property>
  <property fmtid="{D5CDD505-2E9C-101B-9397-08002B2CF9AE}" pid="9" name="g91c59fb10974fa1a03160ad8386f0f4">
    <vt:lpwstr/>
  </property>
  <property fmtid="{D5CDD505-2E9C-101B-9397-08002B2CF9AE}" pid="10" name="Records Class Team Admin">
    <vt:lpwstr/>
  </property>
  <property fmtid="{D5CDD505-2E9C-101B-9397-08002B2CF9AE}" pid="11" name="Department Document Type">
    <vt:lpwstr/>
  </property>
  <property fmtid="{D5CDD505-2E9C-101B-9397-08002B2CF9AE}" pid="12" name="Record_x0020_Purpose">
    <vt:lpwstr/>
  </property>
  <property fmtid="{D5CDD505-2E9C-101B-9397-08002B2CF9AE}" pid="13" name="Record Purpose">
    <vt:lpwstr/>
  </property>
  <property fmtid="{D5CDD505-2E9C-101B-9397-08002B2CF9AE}" pid="14" name="AdaRegion">
    <vt:lpwstr/>
  </property>
  <property fmtid="{D5CDD505-2E9C-101B-9397-08002B2CF9AE}" pid="15" name="AdaAskAdaKeyword">
    <vt:lpwstr>91;#Recruiting someone to your team|f7744592-b315-4d8e-a76c-334f2b802bf1;#164;#Grade review|f7ad65ac-03ab-486a-9d79-d2a18ebc3522;#138;#Student interns|64cffe4a-5ed8-4613-901d-4715e00cad1e;#180;#Expression of interest to fill a vacancy|6d398fea-abd8-4137-b21d-f2907c9c9cc9</vt:lpwstr>
  </property>
  <property fmtid="{D5CDD505-2E9C-101B-9397-08002B2CF9AE}" pid="16" name="Sub-Section">
    <vt:lpwstr/>
  </property>
  <property fmtid="{D5CDD505-2E9C-101B-9397-08002B2CF9AE}" pid="17" name="Agency">
    <vt:lpwstr>1;#Department of Environment, Land, Water and Planning|607a3f87-1228-4cd9-82a5-076aa8776274</vt:lpwstr>
  </property>
  <property fmtid="{D5CDD505-2E9C-101B-9397-08002B2CF9AE}" pid="18" name="Branch">
    <vt:lpwstr>21;#All|8270565e-a836-42c0-aa61-1ac7b0ff14aa</vt:lpwstr>
  </property>
  <property fmtid="{D5CDD505-2E9C-101B-9397-08002B2CF9AE}" pid="19" name="o85941e134754762b9719660a258a6e6">
    <vt:lpwstr/>
  </property>
  <property fmtid="{D5CDD505-2E9C-101B-9397-08002B2CF9AE}" pid="20" name="xTOCTable">
    <vt:lpwstr>H</vt:lpwstr>
  </property>
  <property fmtid="{D5CDD505-2E9C-101B-9397-08002B2CF9AE}" pid="21" name="xHeadingsNumbered">
    <vt:lpwstr>0</vt:lpwstr>
  </property>
  <property fmtid="{D5CDD505-2E9C-101B-9397-08002B2CF9AE}" pid="22" name="Copyright Licence Name">
    <vt:lpwstr/>
  </property>
  <property fmtid="{D5CDD505-2E9C-101B-9397-08002B2CF9AE}" pid="23" name="Resource type">
    <vt:lpwstr/>
  </property>
  <property fmtid="{D5CDD505-2E9C-101B-9397-08002B2CF9AE}" pid="24" name="xSubtitle">
    <vt:lpwstr>Subtitle</vt:lpwstr>
  </property>
  <property fmtid="{D5CDD505-2E9C-101B-9397-08002B2CF9AE}" pid="25" name="xCR">
    <vt:lpwstr>Heading</vt:lpwstr>
  </property>
  <property fmtid="{D5CDD505-2E9C-101B-9397-08002B2CF9AE}" pid="26" name="xDoctype">
    <vt:lpwstr/>
  </property>
  <property fmtid="{D5CDD505-2E9C-101B-9397-08002B2CF9AE}" pid="27" name="df723ab3fe1c4eb7a0b151674e7ac40d">
    <vt:lpwstr/>
  </property>
  <property fmtid="{D5CDD505-2E9C-101B-9397-08002B2CF9AE}" pid="28" name="Division">
    <vt:lpwstr>20;#People and Culture|c4e519e5-2a1a-4634-bbb0-9eb965f1a8c4</vt:lpwstr>
  </property>
  <property fmtid="{D5CDD505-2E9C-101B-9397-08002B2CF9AE}" pid="29" name="xTOCApp">
    <vt:lpwstr>H</vt:lpwstr>
  </property>
  <property fmtid="{D5CDD505-2E9C-101B-9397-08002B2CF9AE}" pid="30" name="xDate">
    <vt:lpwstr/>
  </property>
  <property fmtid="{D5CDD505-2E9C-101B-9397-08002B2CF9AE}" pid="31" name="xTOCH2">
    <vt:lpwstr>Y</vt:lpwstr>
  </property>
  <property fmtid="{D5CDD505-2E9C-101B-9397-08002B2CF9AE}" pid="32" name="AuthorIds_UIVersion_9216">
    <vt:lpwstr>1110</vt:lpwstr>
  </property>
  <property fmtid="{D5CDD505-2E9C-101B-9397-08002B2CF9AE}" pid="33" name="ld508a88e6264ce89693af80a72862cb">
    <vt:lpwstr/>
  </property>
  <property fmtid="{D5CDD505-2E9C-101B-9397-08002B2CF9AE}" pid="34" name="Category">
    <vt:lpwstr/>
  </property>
  <property fmtid="{D5CDD505-2E9C-101B-9397-08002B2CF9AE}" pid="35" name="AdaOwningGroup">
    <vt:lpwstr>18;#People and Culture|4fe8dd26-179b-41a1-8a74-1f09d81ad67a</vt:lpwstr>
  </property>
  <property fmtid="{D5CDD505-2E9C-101B-9397-08002B2CF9AE}" pid="36" name="xTitle">
    <vt:lpwstr>Title</vt:lpwstr>
  </property>
  <property fmtid="{D5CDD505-2E9C-101B-9397-08002B2CF9AE}" pid="37" name="xTOCFigure">
    <vt:lpwstr>H</vt:lpwstr>
  </property>
  <property fmtid="{D5CDD505-2E9C-101B-9397-08002B2CF9AE}" pid="38" name="xTOCH3">
    <vt:lpwstr>Y</vt:lpwstr>
  </property>
  <property fmtid="{D5CDD505-2E9C-101B-9397-08002B2CF9AE}" pid="39" name="xStatus">
    <vt:lpwstr/>
  </property>
  <property fmtid="{D5CDD505-2E9C-101B-9397-08002B2CF9AE}" pid="40" name="Reference Type">
    <vt:lpwstr/>
  </property>
  <property fmtid="{D5CDD505-2E9C-101B-9397-08002B2CF9AE}" pid="41" name="Copyright License Type">
    <vt:lpwstr/>
  </property>
  <property fmtid="{D5CDD505-2E9C-101B-9397-08002B2CF9AE}" pid="42" name="xAppendixName">
    <vt:lpwstr>Appendix</vt:lpwstr>
  </property>
  <property fmtid="{D5CDD505-2E9C-101B-9397-08002B2CF9AE}" pid="43" name="Capability">
    <vt:lpwstr/>
  </property>
  <property fmtid="{D5CDD505-2E9C-101B-9397-08002B2CF9AE}" pid="44" name="xTOCH4">
    <vt:lpwstr>N</vt:lpwstr>
  </property>
  <property fmtid="{D5CDD505-2E9C-101B-9397-08002B2CF9AE}" pid="45" name="Group1">
    <vt:lpwstr>4;#Corporate Services|583021de-5b88-4fc0-9d26-f0e13a42b826</vt:lpwstr>
  </property>
  <property fmtid="{D5CDD505-2E9C-101B-9397-08002B2CF9AE}" pid="46" name="Section">
    <vt:lpwstr>7;#All|8270565e-a836-42c0-aa61-1ac7b0ff14aa</vt:lpwstr>
  </property>
  <property fmtid="{D5CDD505-2E9C-101B-9397-08002B2CF9AE}" pid="47" name="MSIP_Label_4257e2ab-f512-40e2-9c9a-c64247360765_Enabled">
    <vt:lpwstr>true</vt:lpwstr>
  </property>
  <property fmtid="{D5CDD505-2E9C-101B-9397-08002B2CF9AE}" pid="48" name="MSIP_Label_4257e2ab-f512-40e2-9c9a-c64247360765_SetDate">
    <vt:lpwstr>2023-09-28T06:28:41Z</vt:lpwstr>
  </property>
  <property fmtid="{D5CDD505-2E9C-101B-9397-08002B2CF9AE}" pid="49" name="MSIP_Label_4257e2ab-f512-40e2-9c9a-c64247360765_Method">
    <vt:lpwstr>Privileged</vt:lpwstr>
  </property>
  <property fmtid="{D5CDD505-2E9C-101B-9397-08002B2CF9AE}" pid="50" name="MSIP_Label_4257e2ab-f512-40e2-9c9a-c64247360765_Name">
    <vt:lpwstr>OFFICIAL</vt:lpwstr>
  </property>
  <property fmtid="{D5CDD505-2E9C-101B-9397-08002B2CF9AE}" pid="51" name="MSIP_Label_4257e2ab-f512-40e2-9c9a-c64247360765_SiteId">
    <vt:lpwstr>e8bdd6f7-fc18-4e48-a554-7f547927223b</vt:lpwstr>
  </property>
  <property fmtid="{D5CDD505-2E9C-101B-9397-08002B2CF9AE}" pid="52" name="MSIP_Label_4257e2ab-f512-40e2-9c9a-c64247360765_ActionId">
    <vt:lpwstr>da5e1b31-0c05-497c-80f2-cb0adf90e535</vt:lpwstr>
  </property>
  <property fmtid="{D5CDD505-2E9C-101B-9397-08002B2CF9AE}" pid="53" name="MSIP_Label_4257e2ab-f512-40e2-9c9a-c64247360765_ContentBits">
    <vt:lpwstr>2</vt:lpwstr>
  </property>
  <property fmtid="{D5CDD505-2E9C-101B-9397-08002B2CF9AE}" pid="54" name="Records Class HR Admin">
    <vt:lpwstr>24;#Recruitment ＆ EOI|635dcb9b-1cd8-41ef-b4f7-595a5c7197ba</vt:lpwstr>
  </property>
  <property fmtid="{D5CDD505-2E9C-101B-9397-08002B2CF9AE}" pid="55" name="_docset_NoMedatataSyncRequired">
    <vt:lpwstr>False</vt:lpwstr>
  </property>
  <property fmtid="{D5CDD505-2E9C-101B-9397-08002B2CF9AE}" pid="56" name="Records_x0020_Class_x0020_HR_x0020_Admin">
    <vt:lpwstr>24;#Recruitment ＆ EOI|635dcb9b-1cd8-41ef-b4f7-595a5c7197ba</vt:lpwstr>
  </property>
  <property fmtid="{D5CDD505-2E9C-101B-9397-08002B2CF9AE}" pid="57" name="Security_x0020_Classification">
    <vt:lpwstr>11;#Unclassified|7fa379f4-4aba-4692-ab80-7d39d3a23cf4</vt:lpwstr>
  </property>
  <property fmtid="{D5CDD505-2E9C-101B-9397-08002B2CF9AE}" pid="58" name="Department_x0020_Document_x0020_Type">
    <vt:lpwstr/>
  </property>
  <property fmtid="{D5CDD505-2E9C-101B-9397-08002B2CF9AE}" pid="59" name="Dissemination_x0020_Limiting_x0020_Marker">
    <vt:lpwstr>10;#FOUO|955eb6fc-b35a-4808-8aa5-31e514fa3f26</vt:lpwstr>
  </property>
  <property fmtid="{D5CDD505-2E9C-101B-9397-08002B2CF9AE}" pid="60" name="docLang">
    <vt:lpwstr>en</vt:lpwstr>
  </property>
  <property fmtid="{D5CDD505-2E9C-101B-9397-08002B2CF9AE}" pid="61" name="ce30ee04515448fca0009e3ecda303f3">
    <vt:lpwstr>All|8270565e-a836-42c0-aa61-1ac7b0ff14aa</vt:lpwstr>
  </property>
  <property fmtid="{D5CDD505-2E9C-101B-9397-08002B2CF9AE}" pid="62" name="a62e35d3ca6e4c3dbb873e9839083a22">
    <vt:lpwstr>People and Culture|c4e519e5-2a1a-4634-bbb0-9eb965f1a8c4</vt:lpwstr>
  </property>
  <property fmtid="{D5CDD505-2E9C-101B-9397-08002B2CF9AE}" pid="63" name="BFS Division">
    <vt:lpwstr>Forest and Fire Assets and Resources (FFAR)</vt:lpwstr>
  </property>
  <property fmtid="{D5CDD505-2E9C-101B-9397-08002B2CF9AE}" pid="64" name="BFS Branch">
    <vt:lpwstr>Office of the Executive Director</vt:lpwstr>
  </property>
  <property fmtid="{D5CDD505-2E9C-101B-9397-08002B2CF9AE}" pid="65" name="No">
    <vt:lpwstr>1</vt:lpwstr>
  </property>
  <property fmtid="{D5CDD505-2E9C-101B-9397-08002B2CF9AE}" pid="66" name="Grade">
    <vt:lpwstr>VPS Grade 5</vt:lpwstr>
  </property>
  <property fmtid="{D5CDD505-2E9C-101B-9397-08002B2CF9AE}" pid="67" name="Tenure">
    <vt:lpwstr>Ongoing</vt:lpwstr>
  </property>
  <property fmtid="{D5CDD505-2E9C-101B-9397-08002B2CF9AE}" pid="68" name="Direct reports">
    <vt:r8>3</vt:r8>
  </property>
  <property fmtid="{D5CDD505-2E9C-101B-9397-08002B2CF9AE}" pid="69" name="fb3179c379644f499d7166d0c985669b0">
    <vt:lpwstr>FOUO|955eb6fc-b35a-4808-8aa5-31e514fa3f26</vt:lpwstr>
  </property>
  <property fmtid="{D5CDD505-2E9C-101B-9397-08002B2CF9AE}" pid="70" name="pd01c257034b4e86b1f58279a3bd54c60">
    <vt:lpwstr>Unclassified|7fa379f4-4aba-4692-ab80-7d39d3a23cf4</vt:lpwstr>
  </property>
  <property fmtid="{D5CDD505-2E9C-101B-9397-08002B2CF9AE}" pid="71" name="g91c59fb10974fa1a03160ad8386f0f40">
    <vt:lpwstr/>
  </property>
  <property fmtid="{D5CDD505-2E9C-101B-9397-08002B2CF9AE}" pid="72" name="b9b43b809ea4445880dbf70bb98495250">
    <vt:lpwstr/>
  </property>
  <property fmtid="{D5CDD505-2E9C-101B-9397-08002B2CF9AE}" pid="73" name="pb0badcc4c144703855597c78047301a0">
    <vt:lpwstr>Recruitment ＆ EOI|635dcb9b-1cd8-41ef-b4f7-595a5c7197ba</vt:lpwstr>
  </property>
</Properties>
</file>