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BD87132" w14:textId="77777777" w:rsidR="00D1420B" w:rsidRPr="00D1420B" w:rsidRDefault="00D1420B" w:rsidP="00D1420B">
      <w:pPr>
        <w:pStyle w:val="Heading1"/>
        <w:framePr w:wrap="around"/>
      </w:pPr>
      <w:bookmarkStart w:id="0" w:name="_Toc106305998"/>
      <w:r w:rsidRPr="00D1420B">
        <w:t>Department of Energy, Environment and Climate Action</w:t>
      </w:r>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77941292" w:rsidR="004C1F02" w:rsidRDefault="00421357"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D4CE694">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77A28E17">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7C6A2454">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740D58A">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02F9E131">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2E440829">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219A0F27">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58ED35A5">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7192A3AD">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06812AFD">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6CF437E2">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6E49DE14">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2CE2D67F">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dec="http://schemas.microsoft.com/office/drawing/2017/decorative" xmlns:a="http://schemas.openxmlformats.org/drawingml/2006/main" xmlns:arto="http://schemas.microsoft.com/office/word/2006/arto">
            <w:pict w14:anchorId="6DFFC3A6">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5FE01E8F">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5"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w:pict w14:anchorId="557F21B3">
              <v:group id="Canvas 22" style="position:absolute;margin-left:0;margin-top:776.95pt;width:179.15pt;height:65.2pt;z-index:251658242;visibility:hidden;mso-position-horizontal-relative:page;mso-position-vertical-relative:page;mso-width-relative:margin;mso-height-relative:margin" alt="&quot;&quot;" coordsize="22745,8274" o:spid="_x0000_s1026" editas="canvas" w14:anchorId="387FDCF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s1027" style="position:absolute;width:22745;height:8274;visibility:hidden;mso-wrap-style:square" alt="&quot;&quot;" type="#_x0000_t75">
                  <v:fill o:detectmouseclick="t"/>
                  <v:path o:connecttype="none"/>
                </v:shape>
                <v:shapetype id="_x0000_t202" coordsize="21600,21600" o:spt="202" path="m,l,21600r21600,l21600,xe">
                  <v:stroke joinstyle="miter"/>
                  <v:path gradientshapeok="t" o:connecttype="rect"/>
                </v:shapetype>
                <v:shape id="Cover_TextBoxWeb" style="position:absolute;left:5400;top:1458;width:17352;height:3600;visibility:visible;mso-wrap-style:square;v-text-anchor:top" o:spid="_x0000_s1028" filled="f" stroked="f" strokeweight=".5pt" type="#_x0000_t20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v:textbox inset="0,0,0,0">
                    <w:txbxContent>
                      <w:p w:rsidRPr="00484CC4" w:rsidR="00254F12" w:rsidP="00254F12" w:rsidRDefault="00254F12" w14:paraId="3E857185" w14:textId="7CCC1F92">
                        <w:pPr>
                          <w:pStyle w:val="xWebCoverPage"/>
                        </w:pPr>
                        <w:hyperlink w:history="1" r:id="rId26">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8C06B8">
          <w:headerReference w:type="even" r:id="rId27"/>
          <w:footerReference w:type="even" r:id="rId28"/>
          <w:footerReference w:type="default" r:id="rId29"/>
          <w:footerReference w:type="first" r:id="rId30"/>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348" w:type="dxa"/>
        <w:tblInd w:w="-142"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768"/>
      </w:tblGrid>
      <w:tr w:rsidR="00495B3B" w:rsidRPr="00495B3B" w14:paraId="7C7EDD09" w14:textId="77777777" w:rsidTr="1DA13B1C">
        <w:trPr>
          <w:trHeight w:val="399"/>
        </w:trPr>
        <w:tc>
          <w:tcPr>
            <w:tcW w:w="2580" w:type="dxa"/>
            <w:tcBorders>
              <w:top w:val="nil"/>
              <w:bottom w:val="nil"/>
              <w:right w:val="nil"/>
            </w:tcBorders>
            <w:vAlign w:val="center"/>
          </w:tcPr>
          <w:p w14:paraId="2A0E891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0AAF272F" w14:textId="161F897B" w:rsidR="00495B3B" w:rsidRPr="00495B3B" w:rsidRDefault="00303DD4" w:rsidP="00495B3B">
            <w:pPr>
              <w:spacing w:before="0" w:after="0"/>
              <w:ind w:left="57" w:right="-450"/>
              <w:rPr>
                <w:rFonts w:ascii="Arial" w:hAnsi="Arial" w:cs="Arial"/>
                <w:color w:val="363534"/>
                <w:szCs w:val="22"/>
              </w:rPr>
            </w:pPr>
            <w:r>
              <w:rPr>
                <w:rFonts w:ascii="Arial" w:hAnsi="Arial" w:cs="Arial"/>
                <w:color w:val="363534"/>
                <w:szCs w:val="22"/>
              </w:rPr>
              <w:t xml:space="preserve">Principal </w:t>
            </w:r>
            <w:r w:rsidR="00570C78">
              <w:rPr>
                <w:rFonts w:ascii="Arial" w:hAnsi="Arial" w:cs="Arial"/>
                <w:color w:val="363534"/>
                <w:szCs w:val="22"/>
              </w:rPr>
              <w:t>Cloud Engineer</w:t>
            </w:r>
          </w:p>
        </w:tc>
      </w:tr>
      <w:tr w:rsidR="00495B3B" w:rsidRPr="00495B3B" w14:paraId="5F8F815C" w14:textId="77777777" w:rsidTr="1DA13B1C">
        <w:trPr>
          <w:trHeight w:val="399"/>
        </w:trPr>
        <w:tc>
          <w:tcPr>
            <w:tcW w:w="2580" w:type="dxa"/>
            <w:tcBorders>
              <w:top w:val="nil"/>
              <w:bottom w:val="nil"/>
              <w:right w:val="nil"/>
            </w:tcBorders>
            <w:vAlign w:val="center"/>
          </w:tcPr>
          <w:p w14:paraId="29F28D7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592AF1EA" w14:textId="5A2D8994" w:rsidR="00495B3B" w:rsidRPr="00421357" w:rsidRDefault="00E55FAA" w:rsidP="00B35404">
            <w:pPr>
              <w:spacing w:before="0" w:after="0"/>
              <w:ind w:left="720" w:right="-450" w:hanging="663"/>
              <w:rPr>
                <w:rFonts w:ascii="Arial" w:hAnsi="Arial" w:cs="Arial"/>
                <w:color w:val="363534"/>
                <w:szCs w:val="22"/>
              </w:rPr>
            </w:pPr>
            <w:r w:rsidRPr="00421357">
              <w:rPr>
                <w:rFonts w:ascii="Arial" w:hAnsi="Arial" w:cs="Arial"/>
                <w:color w:val="363534"/>
                <w:szCs w:val="22"/>
              </w:rPr>
              <w:t>50944956</w:t>
            </w:r>
          </w:p>
        </w:tc>
      </w:tr>
      <w:tr w:rsidR="00495B3B" w:rsidRPr="00495B3B" w14:paraId="6052E497" w14:textId="77777777" w:rsidTr="1DA13B1C">
        <w:trPr>
          <w:trHeight w:val="399"/>
        </w:trPr>
        <w:tc>
          <w:tcPr>
            <w:tcW w:w="2580" w:type="dxa"/>
            <w:tcBorders>
              <w:top w:val="nil"/>
              <w:bottom w:val="nil"/>
              <w:right w:val="nil"/>
            </w:tcBorders>
            <w:vAlign w:val="center"/>
          </w:tcPr>
          <w:p w14:paraId="1F62A11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25CA635E" w14:textId="63221F30" w:rsidR="00495B3B" w:rsidRPr="00495B3B" w:rsidRDefault="006F0D3C" w:rsidP="00495B3B">
            <w:pPr>
              <w:spacing w:before="0" w:after="0"/>
              <w:ind w:left="57" w:right="-450"/>
              <w:rPr>
                <w:rFonts w:ascii="Arial" w:hAnsi="Arial" w:cs="Arial"/>
                <w:color w:val="363534"/>
                <w:szCs w:val="22"/>
              </w:rPr>
            </w:pPr>
            <w:r>
              <w:rPr>
                <w:rFonts w:ascii="Arial" w:hAnsi="Arial" w:cs="Arial"/>
                <w:color w:val="363534"/>
                <w:szCs w:val="22"/>
              </w:rPr>
              <w:t>VPS</w:t>
            </w:r>
            <w:r w:rsidR="00303DD4">
              <w:rPr>
                <w:rFonts w:ascii="Arial" w:hAnsi="Arial" w:cs="Arial"/>
                <w:color w:val="363534"/>
                <w:szCs w:val="22"/>
              </w:rPr>
              <w:t>6</w:t>
            </w:r>
          </w:p>
        </w:tc>
      </w:tr>
      <w:tr w:rsidR="00495B3B" w:rsidRPr="00495B3B" w14:paraId="513E600D" w14:textId="77777777" w:rsidTr="1DA13B1C">
        <w:trPr>
          <w:trHeight w:val="399"/>
        </w:trPr>
        <w:tc>
          <w:tcPr>
            <w:tcW w:w="2580" w:type="dxa"/>
            <w:tcBorders>
              <w:top w:val="nil"/>
              <w:bottom w:val="nil"/>
              <w:right w:val="nil"/>
            </w:tcBorders>
            <w:vAlign w:val="center"/>
          </w:tcPr>
          <w:p w14:paraId="67184DB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2A6A7605" w14:textId="14DAF036" w:rsidR="00495B3B" w:rsidRPr="00413715" w:rsidRDefault="006F0D3C" w:rsidP="3B64F921">
            <w:pPr>
              <w:spacing w:before="0" w:after="0"/>
              <w:ind w:left="57" w:right="-450"/>
              <w:rPr>
                <w:rFonts w:ascii="Arial" w:hAnsi="Arial" w:cs="Arial"/>
                <w:color w:val="363534"/>
              </w:rPr>
            </w:pPr>
            <w:r w:rsidRPr="00BF7DB6">
              <w:rPr>
                <w:rFonts w:ascii="Arial" w:hAnsi="Arial" w:cs="Arial"/>
                <w:color w:val="363534"/>
              </w:rPr>
              <w:t>$</w:t>
            </w:r>
            <w:r w:rsidR="005E09F0" w:rsidRPr="00BF7DB6">
              <w:rPr>
                <w:rFonts w:ascii="Arial" w:hAnsi="Arial" w:cs="Arial"/>
                <w:color w:val="363534"/>
              </w:rPr>
              <w:t>1</w:t>
            </w:r>
            <w:r w:rsidR="1E37E9ED" w:rsidRPr="00BF7DB6">
              <w:rPr>
                <w:rFonts w:ascii="Arial" w:hAnsi="Arial" w:cs="Arial"/>
                <w:color w:val="363534"/>
              </w:rPr>
              <w:t>42,790</w:t>
            </w:r>
            <w:r w:rsidRPr="00BF7DB6">
              <w:rPr>
                <w:rFonts w:ascii="Arial" w:hAnsi="Arial" w:cs="Arial"/>
                <w:color w:val="363534"/>
              </w:rPr>
              <w:t xml:space="preserve"> - $</w:t>
            </w:r>
            <w:r w:rsidR="6DD69279" w:rsidRPr="00BF7DB6">
              <w:rPr>
                <w:rFonts w:ascii="Arial" w:hAnsi="Arial" w:cs="Arial"/>
                <w:color w:val="363534"/>
              </w:rPr>
              <w:t>191,084</w:t>
            </w:r>
            <w:r w:rsidRPr="4350A6CA">
              <w:rPr>
                <w:rFonts w:ascii="Arial" w:hAnsi="Arial" w:cs="Arial"/>
                <w:color w:val="363534"/>
              </w:rPr>
              <w:t xml:space="preserve"> per annum plus superannuation</w:t>
            </w:r>
          </w:p>
        </w:tc>
      </w:tr>
      <w:tr w:rsidR="00495B3B" w:rsidRPr="00495B3B" w14:paraId="2A722203" w14:textId="77777777" w:rsidTr="1DA13B1C">
        <w:trPr>
          <w:trHeight w:val="399"/>
        </w:trPr>
        <w:tc>
          <w:tcPr>
            <w:tcW w:w="2580" w:type="dxa"/>
            <w:tcBorders>
              <w:top w:val="nil"/>
              <w:bottom w:val="nil"/>
              <w:right w:val="nil"/>
            </w:tcBorders>
            <w:vAlign w:val="center"/>
          </w:tcPr>
          <w:p w14:paraId="60F7C270"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1BEB3C39" w14:textId="26149F40" w:rsidR="00495B3B" w:rsidRPr="00495B3B" w:rsidRDefault="006F0D3C" w:rsidP="00495B3B">
            <w:pPr>
              <w:tabs>
                <w:tab w:val="left" w:pos="3529"/>
              </w:tabs>
              <w:spacing w:before="0" w:after="0"/>
              <w:ind w:left="57" w:right="-450"/>
              <w:rPr>
                <w:rFonts w:ascii="Arial" w:hAnsi="Arial" w:cs="Arial"/>
                <w:color w:val="363534"/>
                <w:szCs w:val="22"/>
              </w:rPr>
            </w:pPr>
            <w:r>
              <w:rPr>
                <w:rFonts w:ascii="Arial" w:hAnsi="Arial" w:cs="Arial"/>
                <w:color w:val="363534"/>
                <w:szCs w:val="22"/>
              </w:rPr>
              <w:t>Ongoing</w:t>
            </w:r>
          </w:p>
        </w:tc>
      </w:tr>
      <w:tr w:rsidR="00495B3B" w:rsidRPr="00495B3B" w14:paraId="73E4C712" w14:textId="77777777" w:rsidTr="1DA13B1C">
        <w:trPr>
          <w:trHeight w:val="399"/>
        </w:trPr>
        <w:tc>
          <w:tcPr>
            <w:tcW w:w="2580" w:type="dxa"/>
            <w:tcBorders>
              <w:top w:val="nil"/>
              <w:bottom w:val="nil"/>
              <w:right w:val="nil"/>
            </w:tcBorders>
            <w:vAlign w:val="center"/>
          </w:tcPr>
          <w:p w14:paraId="778F959E"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5A6BC801" w14:textId="1F0C0371" w:rsidR="00495B3B" w:rsidRPr="00495B3B" w:rsidRDefault="00303DD4" w:rsidP="00495B3B">
            <w:pPr>
              <w:spacing w:before="0" w:after="0"/>
              <w:ind w:left="57" w:right="-450"/>
              <w:rPr>
                <w:rFonts w:ascii="Arial" w:hAnsi="Arial" w:cs="Arial"/>
                <w:color w:val="363534"/>
                <w:szCs w:val="22"/>
              </w:rPr>
            </w:pPr>
            <w:r>
              <w:rPr>
                <w:rStyle w:val="ui-provider"/>
              </w:rPr>
              <w:t>Bushfire and Forest Services</w:t>
            </w:r>
          </w:p>
        </w:tc>
      </w:tr>
      <w:tr w:rsidR="00495B3B" w:rsidRPr="00495B3B" w14:paraId="1EBFF7E6" w14:textId="77777777" w:rsidTr="1DA13B1C">
        <w:trPr>
          <w:trHeight w:val="399"/>
        </w:trPr>
        <w:tc>
          <w:tcPr>
            <w:tcW w:w="2580" w:type="dxa"/>
            <w:tcBorders>
              <w:top w:val="nil"/>
              <w:bottom w:val="nil"/>
              <w:right w:val="nil"/>
            </w:tcBorders>
            <w:vAlign w:val="center"/>
          </w:tcPr>
          <w:p w14:paraId="2AB5EF48"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20A96CCF" w14:textId="0DC3E0F5" w:rsidR="00495B3B" w:rsidRPr="00495B3B" w:rsidRDefault="00DD26CD" w:rsidP="702F3A46">
            <w:pPr>
              <w:spacing w:before="0" w:after="0"/>
              <w:ind w:left="57" w:right="-450"/>
              <w:rPr>
                <w:rFonts w:ascii="Arial" w:hAnsi="Arial" w:cs="Arial"/>
                <w:color w:val="363534"/>
              </w:rPr>
            </w:pPr>
            <w:r>
              <w:rPr>
                <w:rFonts w:ascii="Arial" w:eastAsia="Arial" w:hAnsi="Arial" w:cs="Arial"/>
                <w:color w:val="363534"/>
                <w:sz w:val="19"/>
                <w:szCs w:val="19"/>
              </w:rPr>
              <w:t>Forest and Fire Assets and Resources</w:t>
            </w:r>
            <w:r w:rsidR="00421357">
              <w:rPr>
                <w:rFonts w:ascii="Arial" w:eastAsia="Arial" w:hAnsi="Arial" w:cs="Arial"/>
                <w:color w:val="363534"/>
                <w:sz w:val="19"/>
                <w:szCs w:val="19"/>
              </w:rPr>
              <w:t xml:space="preserve">; </w:t>
            </w:r>
            <w:r w:rsidRPr="2A00E79F">
              <w:rPr>
                <w:rFonts w:ascii="Arial" w:eastAsia="Arial" w:hAnsi="Arial" w:cs="Arial"/>
                <w:color w:val="363534"/>
                <w:sz w:val="19"/>
                <w:szCs w:val="19"/>
              </w:rPr>
              <w:t>Technology</w:t>
            </w:r>
          </w:p>
        </w:tc>
      </w:tr>
      <w:tr w:rsidR="00495B3B" w:rsidRPr="00495B3B" w14:paraId="37A0D7CE" w14:textId="77777777" w:rsidTr="1DA13B1C">
        <w:trPr>
          <w:trHeight w:val="399"/>
        </w:trPr>
        <w:tc>
          <w:tcPr>
            <w:tcW w:w="2580" w:type="dxa"/>
            <w:tcBorders>
              <w:top w:val="nil"/>
              <w:bottom w:val="nil"/>
              <w:right w:val="nil"/>
            </w:tcBorders>
            <w:vAlign w:val="center"/>
          </w:tcPr>
          <w:p w14:paraId="4595FCF5"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35F0459D" w14:textId="0E4253EB" w:rsidR="00AE40A7" w:rsidRPr="00176CBD" w:rsidRDefault="4537C5F6" w:rsidP="00AE40A7">
            <w:pPr>
              <w:ind w:left="57" w:right="-450"/>
              <w:rPr>
                <w:rFonts w:ascii="Arial" w:hAnsi="Arial"/>
              </w:rPr>
            </w:pPr>
            <w:r w:rsidRPr="1DA13B1C">
              <w:rPr>
                <w:rFonts w:ascii="Arial" w:hAnsi="Arial"/>
              </w:rPr>
              <w:t>Flexible</w:t>
            </w:r>
            <w:r w:rsidR="00AE40A7" w:rsidRPr="1DA13B1C">
              <w:rPr>
                <w:rFonts w:ascii="Arial" w:hAnsi="Arial"/>
              </w:rPr>
              <w:t xml:space="preserve"> </w:t>
            </w:r>
            <w:r w:rsidR="008006CE">
              <w:rPr>
                <w:rFonts w:ascii="Arial" w:hAnsi="Arial" w:cs="Arial"/>
                <w:color w:val="363534"/>
              </w:rPr>
              <w:t xml:space="preserve">within Victoria </w:t>
            </w:r>
          </w:p>
          <w:p w14:paraId="3B7CA3B3" w14:textId="7179BE2C" w:rsidR="00495B3B" w:rsidRPr="00495B3B" w:rsidRDefault="00495B3B" w:rsidP="00495B3B">
            <w:pPr>
              <w:spacing w:before="0" w:after="0"/>
              <w:ind w:left="57" w:right="-450"/>
              <w:rPr>
                <w:rFonts w:ascii="Arial" w:hAnsi="Arial" w:cs="Arial"/>
                <w:color w:val="363534"/>
                <w:szCs w:val="22"/>
              </w:rPr>
            </w:pPr>
            <w:r w:rsidRPr="00495B3B">
              <w:rPr>
                <w:rFonts w:ascii="Arial" w:hAnsi="Arial" w:cs="Arial"/>
                <w:color w:val="363534"/>
                <w:szCs w:val="22"/>
              </w:rPr>
              <w:t xml:space="preserve">Hybrid work arrangement available: </w:t>
            </w:r>
            <w:r w:rsidR="009A34EA">
              <w:rPr>
                <w:rFonts w:ascii="Arial" w:hAnsi="Arial" w:cs="Arial"/>
                <w:color w:val="363534"/>
                <w:szCs w:val="22"/>
              </w:rPr>
              <w:fldChar w:fldCharType="begin">
                <w:ffData>
                  <w:name w:val=""/>
                  <w:enabled/>
                  <w:calcOnExit w:val="0"/>
                  <w:checkBox>
                    <w:size w:val="26"/>
                    <w:default w:val="1"/>
                  </w:checkBox>
                </w:ffData>
              </w:fldChar>
            </w:r>
            <w:r w:rsidR="009A34EA">
              <w:rPr>
                <w:rFonts w:ascii="Arial" w:hAnsi="Arial" w:cs="Arial"/>
                <w:color w:val="363534"/>
                <w:szCs w:val="22"/>
              </w:rPr>
              <w:instrText xml:space="preserve"> FORMCHECKBOX </w:instrText>
            </w:r>
            <w:r w:rsidR="009A34EA">
              <w:rPr>
                <w:rFonts w:ascii="Arial" w:hAnsi="Arial" w:cs="Arial"/>
                <w:color w:val="363534"/>
                <w:szCs w:val="22"/>
              </w:rPr>
            </w:r>
            <w:r w:rsidR="009A34EA">
              <w:rPr>
                <w:rFonts w:ascii="Arial" w:hAnsi="Arial" w:cs="Arial"/>
                <w:color w:val="363534"/>
                <w:szCs w:val="22"/>
              </w:rPr>
              <w:fldChar w:fldCharType="separate"/>
            </w:r>
            <w:r w:rsidR="009A34EA">
              <w:rPr>
                <w:rFonts w:ascii="Arial" w:hAnsi="Arial" w:cs="Arial"/>
                <w:color w:val="363534"/>
                <w:szCs w:val="22"/>
              </w:rPr>
              <w:fldChar w:fldCharType="end"/>
            </w:r>
            <w:r w:rsidRPr="00495B3B">
              <w:rPr>
                <w:rFonts w:ascii="Arial" w:hAnsi="Arial" w:cs="Arial"/>
                <w:color w:val="363534"/>
                <w:szCs w:val="22"/>
              </w:rPr>
              <w:t>Yes</w:t>
            </w:r>
            <w:r w:rsidRPr="00495B3B">
              <w:rPr>
                <w:rFonts w:ascii="Arial" w:hAnsi="Arial" w:cs="Arial"/>
                <w:color w:val="363534"/>
                <w:szCs w:val="22"/>
              </w:rPr>
              <w:tab/>
            </w:r>
            <w:r w:rsidRPr="00495B3B">
              <w:rPr>
                <w:rFonts w:ascii="Arial" w:hAnsi="Arial" w:cs="Arial"/>
                <w:color w:val="363534"/>
                <w:szCs w:val="22"/>
              </w:rPr>
              <w:fldChar w:fldCharType="begin">
                <w:ffData>
                  <w:name w:val=""/>
                  <w:enabled/>
                  <w:calcOnExit w:val="0"/>
                  <w:checkBox>
                    <w:size w:val="26"/>
                    <w:default w:val="0"/>
                    <w:checked w:val="0"/>
                  </w:checkBox>
                </w:ffData>
              </w:fldChar>
            </w:r>
            <w:r w:rsidRPr="00495B3B">
              <w:rPr>
                <w:rFonts w:ascii="Arial" w:hAnsi="Arial" w:cs="Arial"/>
                <w:color w:val="363534"/>
                <w:szCs w:val="22"/>
              </w:rPr>
              <w:instrText xml:space="preserve"> FORMCHECKBOX </w:instrText>
            </w:r>
            <w:r w:rsidRPr="00495B3B">
              <w:rPr>
                <w:rFonts w:ascii="Arial" w:hAnsi="Arial" w:cs="Arial"/>
                <w:color w:val="363534"/>
                <w:szCs w:val="22"/>
              </w:rPr>
            </w:r>
            <w:r w:rsidRPr="00495B3B">
              <w:rPr>
                <w:rFonts w:ascii="Arial" w:hAnsi="Arial" w:cs="Arial"/>
                <w:color w:val="363534"/>
                <w:szCs w:val="22"/>
              </w:rPr>
              <w:fldChar w:fldCharType="separate"/>
            </w:r>
            <w:r w:rsidRPr="00495B3B">
              <w:rPr>
                <w:rFonts w:ascii="Arial" w:hAnsi="Arial" w:cs="Arial"/>
                <w:color w:val="363534"/>
                <w:szCs w:val="22"/>
              </w:rPr>
              <w:fldChar w:fldCharType="end"/>
            </w:r>
            <w:r w:rsidRPr="00495B3B">
              <w:rPr>
                <w:rFonts w:ascii="Arial" w:hAnsi="Arial" w:cs="Arial"/>
                <w:color w:val="363534"/>
                <w:szCs w:val="22"/>
              </w:rPr>
              <w:t xml:space="preserve">  No                </w:t>
            </w:r>
          </w:p>
        </w:tc>
      </w:tr>
      <w:tr w:rsidR="00495B3B" w:rsidRPr="00495B3B" w14:paraId="4352AE4A" w14:textId="77777777" w:rsidTr="1DA13B1C">
        <w:trPr>
          <w:trHeight w:val="399"/>
        </w:trPr>
        <w:tc>
          <w:tcPr>
            <w:tcW w:w="2580" w:type="dxa"/>
            <w:tcBorders>
              <w:top w:val="nil"/>
              <w:bottom w:val="nil"/>
              <w:right w:val="nil"/>
            </w:tcBorders>
            <w:vAlign w:val="center"/>
          </w:tcPr>
          <w:p w14:paraId="3083C225"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49BBC3C8" w14:textId="1AE4F8BF" w:rsidR="00495B3B" w:rsidRPr="00495B3B" w:rsidRDefault="00303DD4" w:rsidP="00495B3B">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t xml:space="preserve">Cloud </w:t>
            </w:r>
            <w:r w:rsidR="00002D2F">
              <w:rPr>
                <w:rFonts w:ascii="Arial" w:hAnsi="Arial" w:cs="Arial"/>
                <w:color w:val="363534"/>
                <w:szCs w:val="22"/>
              </w:rPr>
              <w:t xml:space="preserve">Engineering </w:t>
            </w:r>
            <w:r>
              <w:rPr>
                <w:rFonts w:ascii="Arial" w:hAnsi="Arial" w:cs="Arial"/>
                <w:color w:val="363534"/>
                <w:szCs w:val="22"/>
              </w:rPr>
              <w:t>Lead</w:t>
            </w:r>
          </w:p>
        </w:tc>
      </w:tr>
      <w:tr w:rsidR="00495B3B" w:rsidRPr="00495B3B" w14:paraId="35F6D00F" w14:textId="77777777" w:rsidTr="1DA13B1C">
        <w:trPr>
          <w:trHeight w:val="399"/>
        </w:trPr>
        <w:tc>
          <w:tcPr>
            <w:tcW w:w="2580" w:type="dxa"/>
            <w:tcBorders>
              <w:top w:val="nil"/>
              <w:bottom w:val="nil"/>
              <w:right w:val="nil"/>
            </w:tcBorders>
            <w:vAlign w:val="center"/>
          </w:tcPr>
          <w:p w14:paraId="55F53688" w14:textId="77777777" w:rsidR="00495B3B" w:rsidRPr="00495B3B" w:rsidRDefault="00495B3B" w:rsidP="00495B3B">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3B39DD97" w14:textId="4977E934" w:rsidR="00495B3B" w:rsidRPr="00495B3B" w:rsidRDefault="00726105" w:rsidP="3B64F921">
            <w:pPr>
              <w:tabs>
                <w:tab w:val="left" w:pos="469"/>
                <w:tab w:val="left" w:pos="1189"/>
              </w:tabs>
              <w:spacing w:before="0" w:after="0"/>
              <w:ind w:left="57" w:right="-450"/>
              <w:rPr>
                <w:rFonts w:ascii="Arial" w:hAnsi="Arial" w:cs="Arial"/>
                <w:color w:val="363534"/>
              </w:rPr>
            </w:pPr>
            <w:r>
              <w:rPr>
                <w:rFonts w:ascii="Arial" w:hAnsi="Arial" w:cs="Arial"/>
                <w:color w:val="363534"/>
              </w:rPr>
              <w:fldChar w:fldCharType="begin">
                <w:ffData>
                  <w:name w:val=""/>
                  <w:enabled/>
                  <w:calcOnExit w:val="0"/>
                  <w:checkBox>
                    <w:size w:val="26"/>
                    <w:default w:val="0"/>
                  </w:checkBox>
                </w:ffData>
              </w:fldChar>
            </w:r>
            <w:r>
              <w:rPr>
                <w:rFonts w:ascii="Arial" w:hAnsi="Arial" w:cs="Arial"/>
                <w:color w:val="363534"/>
              </w:rPr>
              <w:instrText xml:space="preserve"> FORMCHECKBOX </w:instrText>
            </w:r>
            <w:r>
              <w:rPr>
                <w:rFonts w:ascii="Arial" w:hAnsi="Arial" w:cs="Arial"/>
                <w:color w:val="363534"/>
              </w:rPr>
            </w:r>
            <w:r>
              <w:rPr>
                <w:rFonts w:ascii="Arial" w:hAnsi="Arial" w:cs="Arial"/>
                <w:color w:val="363534"/>
              </w:rPr>
              <w:fldChar w:fldCharType="separate"/>
            </w:r>
            <w:r>
              <w:rPr>
                <w:rFonts w:ascii="Arial" w:hAnsi="Arial" w:cs="Arial"/>
                <w:color w:val="363534"/>
              </w:rPr>
              <w:fldChar w:fldCharType="end"/>
            </w:r>
            <w:r w:rsidRPr="3B64F921">
              <w:rPr>
                <w:rFonts w:ascii="Arial" w:hAnsi="Arial" w:cs="Arial"/>
                <w:color w:val="363534"/>
              </w:rPr>
              <w:t xml:space="preserve"> </w:t>
            </w:r>
            <w:r w:rsidR="00495B3B" w:rsidRPr="3B64F921">
              <w:rPr>
                <w:rFonts w:ascii="Arial" w:hAnsi="Arial" w:cs="Arial"/>
                <w:color w:val="363534"/>
              </w:rPr>
              <w:t>Yes</w:t>
            </w:r>
            <w:r w:rsidR="00495B3B" w:rsidRPr="00495B3B">
              <w:rPr>
                <w:rFonts w:ascii="Arial" w:hAnsi="Arial" w:cs="Arial"/>
                <w:color w:val="363534"/>
                <w:szCs w:val="22"/>
              </w:rPr>
              <w:tab/>
            </w:r>
            <w:r>
              <w:rPr>
                <w:rFonts w:ascii="Arial" w:hAnsi="Arial" w:cs="Arial"/>
                <w:color w:val="363534"/>
              </w:rPr>
              <w:fldChar w:fldCharType="begin">
                <w:ffData>
                  <w:name w:val=""/>
                  <w:enabled/>
                  <w:calcOnExit w:val="0"/>
                  <w:checkBox>
                    <w:size w:val="26"/>
                    <w:default w:val="1"/>
                  </w:checkBox>
                </w:ffData>
              </w:fldChar>
            </w:r>
            <w:r>
              <w:rPr>
                <w:rFonts w:ascii="Arial" w:hAnsi="Arial" w:cs="Arial"/>
                <w:color w:val="363534"/>
              </w:rPr>
              <w:instrText xml:space="preserve"> FORMCHECKBOX </w:instrText>
            </w:r>
            <w:r>
              <w:rPr>
                <w:rFonts w:ascii="Arial" w:hAnsi="Arial" w:cs="Arial"/>
                <w:color w:val="363534"/>
              </w:rPr>
            </w:r>
            <w:r>
              <w:rPr>
                <w:rFonts w:ascii="Arial" w:hAnsi="Arial" w:cs="Arial"/>
                <w:color w:val="363534"/>
              </w:rPr>
              <w:fldChar w:fldCharType="separate"/>
            </w:r>
            <w:r>
              <w:rPr>
                <w:rFonts w:ascii="Arial" w:hAnsi="Arial" w:cs="Arial"/>
                <w:color w:val="363534"/>
              </w:rPr>
              <w:fldChar w:fldCharType="end"/>
            </w:r>
            <w:r>
              <w:rPr>
                <w:rFonts w:ascii="Arial" w:hAnsi="Arial" w:cs="Arial"/>
                <w:color w:val="363534"/>
              </w:rPr>
              <w:t xml:space="preserve"> </w:t>
            </w:r>
            <w:r w:rsidR="00495B3B" w:rsidRPr="00413715">
              <w:rPr>
                <w:rFonts w:ascii="Arial" w:hAnsi="Arial" w:cs="Arial"/>
                <w:color w:val="363534"/>
              </w:rPr>
              <w:t>No</w:t>
            </w:r>
            <w:r w:rsidR="00495B3B" w:rsidRPr="3B64F921">
              <w:rPr>
                <w:rFonts w:ascii="Arial" w:hAnsi="Arial" w:cs="Arial"/>
                <w:color w:val="363534"/>
              </w:rPr>
              <w:t xml:space="preserve">                If yes, how many?</w:t>
            </w:r>
            <w:r w:rsidR="00ED6AAB" w:rsidRPr="3B64F921">
              <w:rPr>
                <w:rFonts w:ascii="Arial" w:hAnsi="Arial" w:cs="Arial"/>
                <w:color w:val="363534"/>
              </w:rPr>
              <w:t xml:space="preserve"> </w:t>
            </w:r>
            <w:r w:rsidR="00836EE4" w:rsidRPr="3B64F921">
              <w:rPr>
                <w:rFonts w:ascii="Arial" w:hAnsi="Arial" w:cs="Arial"/>
                <w:color w:val="363534"/>
              </w:rPr>
              <w:t xml:space="preserve"> </w:t>
            </w:r>
            <w:r>
              <w:rPr>
                <w:rFonts w:ascii="Arial" w:hAnsi="Arial" w:cs="Arial"/>
                <w:color w:val="363534"/>
              </w:rPr>
              <w:t>0</w:t>
            </w:r>
          </w:p>
        </w:tc>
      </w:tr>
      <w:tr w:rsidR="00495B3B" w:rsidRPr="00495B3B" w14:paraId="70C7CF88" w14:textId="77777777" w:rsidTr="1DA13B1C">
        <w:trPr>
          <w:trHeight w:val="399"/>
        </w:trPr>
        <w:tc>
          <w:tcPr>
            <w:tcW w:w="2580" w:type="dxa"/>
            <w:tcBorders>
              <w:top w:val="nil"/>
              <w:bottom w:val="nil"/>
              <w:right w:val="nil"/>
            </w:tcBorders>
            <w:vAlign w:val="center"/>
          </w:tcPr>
          <w:p w14:paraId="58989FFF" w14:textId="77777777" w:rsidR="00495B3B" w:rsidRPr="00495B3B" w:rsidRDefault="00495B3B" w:rsidP="00495B3B">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768" w:type="dxa"/>
            <w:tcBorders>
              <w:top w:val="single" w:sz="4" w:space="0" w:color="A6A6A6" w:themeColor="background1" w:themeShade="A6"/>
              <w:left w:val="nil"/>
              <w:bottom w:val="single" w:sz="4" w:space="0" w:color="A6A6A6" w:themeColor="background1" w:themeShade="A6"/>
              <w:right w:val="nil"/>
            </w:tcBorders>
            <w:vAlign w:val="center"/>
          </w:tcPr>
          <w:p w14:paraId="723EDD97" w14:textId="4B2F7409" w:rsidR="00495B3B" w:rsidRPr="00495B3B" w:rsidRDefault="00CA2970" w:rsidP="00495B3B">
            <w:pPr>
              <w:spacing w:before="0" w:after="0"/>
              <w:ind w:left="57" w:right="-450"/>
              <w:rPr>
                <w:rFonts w:ascii="Arial" w:hAnsi="Arial" w:cs="Arial"/>
                <w:color w:val="363534"/>
                <w:szCs w:val="22"/>
              </w:rPr>
            </w:pPr>
            <w:r>
              <w:rPr>
                <w:rFonts w:ascii="Arial" w:eastAsia="Arial" w:hAnsi="Arial" w:cs="Arial"/>
                <w:color w:val="363534"/>
                <w:lang w:val="en-US"/>
              </w:rPr>
              <w:t xml:space="preserve">Damian Brooks, </w:t>
            </w:r>
            <w:r w:rsidRPr="00E96F2E">
              <w:rPr>
                <w:rFonts w:ascii="Arial" w:eastAsia="Arial" w:hAnsi="Arial" w:cs="Arial"/>
                <w:color w:val="363534"/>
              </w:rPr>
              <w:t>Manager</w:t>
            </w:r>
            <w:r>
              <w:rPr>
                <w:rFonts w:ascii="Arial" w:eastAsia="Arial" w:hAnsi="Arial" w:cs="Arial"/>
                <w:color w:val="363534"/>
              </w:rPr>
              <w:t xml:space="preserve">, </w:t>
            </w:r>
            <w:r w:rsidRPr="00E96F2E">
              <w:rPr>
                <w:rFonts w:ascii="Arial" w:eastAsia="Arial" w:hAnsi="Arial" w:cs="Arial"/>
                <w:color w:val="363534"/>
              </w:rPr>
              <w:t>Architecture and Engineering</w:t>
            </w:r>
            <w:r>
              <w:rPr>
                <w:rFonts w:ascii="Arial" w:eastAsia="Arial" w:hAnsi="Arial" w:cs="Arial"/>
                <w:color w:val="363534"/>
                <w:lang w:val="en-US"/>
              </w:rPr>
              <w:t xml:space="preserve"> M: 0</w:t>
            </w:r>
            <w:r w:rsidRPr="008E2E13">
              <w:rPr>
                <w:rFonts w:ascii="Arial" w:eastAsia="Arial" w:hAnsi="Arial" w:cs="Arial"/>
                <w:color w:val="363534"/>
                <w:lang w:val="en-US"/>
              </w:rPr>
              <w:t>448</w:t>
            </w:r>
            <w:r>
              <w:rPr>
                <w:rFonts w:ascii="Arial" w:eastAsia="Arial" w:hAnsi="Arial" w:cs="Arial"/>
                <w:color w:val="363534"/>
                <w:lang w:val="en-US"/>
              </w:rPr>
              <w:t xml:space="preserve"> </w:t>
            </w:r>
            <w:r w:rsidRPr="008E2E13">
              <w:rPr>
                <w:rFonts w:ascii="Arial" w:eastAsia="Arial" w:hAnsi="Arial" w:cs="Arial"/>
                <w:color w:val="363534"/>
                <w:lang w:val="en-US"/>
              </w:rPr>
              <w:t>010</w:t>
            </w:r>
            <w:r>
              <w:rPr>
                <w:rFonts w:ascii="Arial" w:eastAsia="Arial" w:hAnsi="Arial" w:cs="Arial"/>
                <w:color w:val="363534"/>
                <w:lang w:val="en-US"/>
              </w:rPr>
              <w:t xml:space="preserve"> </w:t>
            </w:r>
            <w:r w:rsidRPr="008E2E13">
              <w:rPr>
                <w:rFonts w:ascii="Arial" w:eastAsia="Arial" w:hAnsi="Arial" w:cs="Arial"/>
                <w:color w:val="363534"/>
                <w:lang w:val="en-US"/>
              </w:rPr>
              <w:t>390</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67BB4913" w14:textId="7DF00985" w:rsidR="00570C78" w:rsidRPr="00570C78" w:rsidRDefault="00570C78" w:rsidP="00570C78">
      <w:pPr>
        <w:rPr>
          <w:rFonts w:ascii="Arial" w:hAnsi="Arial"/>
          <w:color w:val="111111"/>
        </w:rPr>
      </w:pPr>
      <w:r w:rsidRPr="00570C78">
        <w:rPr>
          <w:rFonts w:ascii="Arial" w:hAnsi="Arial"/>
          <w:color w:val="111111"/>
        </w:rPr>
        <w:t xml:space="preserve">The </w:t>
      </w:r>
      <w:r w:rsidR="00140CD2">
        <w:rPr>
          <w:rFonts w:ascii="Arial" w:hAnsi="Arial"/>
          <w:color w:val="111111"/>
        </w:rPr>
        <w:t xml:space="preserve">Technology branch </w:t>
      </w:r>
      <w:r w:rsidRPr="00570C78">
        <w:rPr>
          <w:rFonts w:ascii="Arial" w:hAnsi="Arial"/>
          <w:color w:val="111111"/>
        </w:rPr>
        <w:t xml:space="preserve">is responsible for </w:t>
      </w:r>
      <w:r w:rsidR="00D26897">
        <w:rPr>
          <w:rFonts w:ascii="Arial" w:hAnsi="Arial"/>
          <w:color w:val="111111"/>
        </w:rPr>
        <w:t xml:space="preserve">the </w:t>
      </w:r>
      <w:r w:rsidR="006C2D00">
        <w:rPr>
          <w:rFonts w:ascii="Arial" w:hAnsi="Arial"/>
          <w:color w:val="111111"/>
        </w:rPr>
        <w:t xml:space="preserve">design, </w:t>
      </w:r>
      <w:r w:rsidR="00D26897">
        <w:rPr>
          <w:rFonts w:ascii="Arial" w:hAnsi="Arial"/>
          <w:color w:val="111111"/>
        </w:rPr>
        <w:t xml:space="preserve">development, implementation, maintenance and </w:t>
      </w:r>
      <w:r w:rsidRPr="00570C78">
        <w:rPr>
          <w:rFonts w:ascii="Arial" w:hAnsi="Arial"/>
          <w:color w:val="111111"/>
        </w:rPr>
        <w:t xml:space="preserve">production support of </w:t>
      </w:r>
      <w:r w:rsidR="00D26897">
        <w:rPr>
          <w:rFonts w:ascii="Arial" w:hAnsi="Arial"/>
          <w:color w:val="111111"/>
        </w:rPr>
        <w:t>land</w:t>
      </w:r>
      <w:r w:rsidRPr="00570C78">
        <w:rPr>
          <w:rFonts w:ascii="Arial" w:hAnsi="Arial"/>
          <w:color w:val="111111"/>
        </w:rPr>
        <w:t xml:space="preserve"> and emergency management </w:t>
      </w:r>
      <w:r w:rsidR="006C2D00">
        <w:rPr>
          <w:rFonts w:ascii="Arial" w:hAnsi="Arial"/>
          <w:color w:val="111111"/>
        </w:rPr>
        <w:t>IT</w:t>
      </w:r>
      <w:r w:rsidRPr="00570C78">
        <w:rPr>
          <w:rFonts w:ascii="Arial" w:hAnsi="Arial"/>
          <w:color w:val="111111"/>
        </w:rPr>
        <w:t xml:space="preserve"> solutions used by </w:t>
      </w:r>
      <w:r>
        <w:rPr>
          <w:rFonts w:ascii="Arial" w:hAnsi="Arial"/>
          <w:color w:val="111111"/>
        </w:rPr>
        <w:t xml:space="preserve">the </w:t>
      </w:r>
      <w:r w:rsidR="00D26897">
        <w:rPr>
          <w:rFonts w:ascii="Arial" w:hAnsi="Arial"/>
          <w:color w:val="111111"/>
        </w:rPr>
        <w:t>Bushfire and Forest Services Group</w:t>
      </w:r>
      <w:r w:rsidRPr="00570C78">
        <w:rPr>
          <w:rFonts w:ascii="Arial" w:hAnsi="Arial"/>
          <w:color w:val="111111"/>
        </w:rPr>
        <w:t xml:space="preserve"> and its partner</w:t>
      </w:r>
      <w:r w:rsidR="00D26897">
        <w:rPr>
          <w:rFonts w:ascii="Arial" w:hAnsi="Arial"/>
          <w:color w:val="111111"/>
        </w:rPr>
        <w:t>s.</w:t>
      </w:r>
    </w:p>
    <w:p w14:paraId="16EF4275" w14:textId="26E9C492" w:rsidR="00570C78" w:rsidRDefault="00570C78" w:rsidP="00570C78">
      <w:pPr>
        <w:rPr>
          <w:rFonts w:ascii="Arial" w:hAnsi="Arial"/>
          <w:color w:val="111111"/>
        </w:rPr>
      </w:pPr>
      <w:r w:rsidRPr="00570C78">
        <w:rPr>
          <w:rFonts w:ascii="Arial" w:hAnsi="Arial"/>
          <w:color w:val="111111"/>
        </w:rPr>
        <w:t xml:space="preserve">This position is part of a Cloud Platform team responsible for managing the </w:t>
      </w:r>
      <w:r w:rsidR="00D26897">
        <w:rPr>
          <w:rFonts w:ascii="Arial" w:hAnsi="Arial"/>
          <w:color w:val="111111"/>
        </w:rPr>
        <w:t>BFS</w:t>
      </w:r>
      <w:r w:rsidRPr="00570C78">
        <w:rPr>
          <w:rFonts w:ascii="Arial" w:hAnsi="Arial"/>
          <w:color w:val="111111"/>
        </w:rPr>
        <w:t xml:space="preserve"> </w:t>
      </w:r>
      <w:r w:rsidR="00D26897">
        <w:rPr>
          <w:rFonts w:ascii="Arial" w:hAnsi="Arial"/>
          <w:color w:val="111111"/>
        </w:rPr>
        <w:t>c</w:t>
      </w:r>
      <w:r w:rsidRPr="00570C78">
        <w:rPr>
          <w:rFonts w:ascii="Arial" w:hAnsi="Arial"/>
          <w:color w:val="111111"/>
        </w:rPr>
        <w:t xml:space="preserve">loud </w:t>
      </w:r>
      <w:r w:rsidR="00D26897">
        <w:rPr>
          <w:rFonts w:ascii="Arial" w:hAnsi="Arial"/>
          <w:color w:val="111111"/>
        </w:rPr>
        <w:t xml:space="preserve">hosting </w:t>
      </w:r>
      <w:r w:rsidRPr="00570C78">
        <w:rPr>
          <w:rFonts w:ascii="Arial" w:hAnsi="Arial"/>
          <w:color w:val="111111"/>
        </w:rPr>
        <w:t>environment encompassing the design, implementation, and support of cloud-based services</w:t>
      </w:r>
      <w:r w:rsidR="00983159">
        <w:rPr>
          <w:rFonts w:ascii="Arial" w:hAnsi="Arial"/>
          <w:color w:val="111111"/>
        </w:rPr>
        <w:t>,</w:t>
      </w:r>
      <w:r w:rsidR="00D26897">
        <w:rPr>
          <w:rFonts w:ascii="Arial" w:hAnsi="Arial"/>
          <w:color w:val="111111"/>
        </w:rPr>
        <w:t xml:space="preserve"> including extensive use of Infrastructure as Code and DevOps principles.</w:t>
      </w:r>
    </w:p>
    <w:p w14:paraId="66CD21A0" w14:textId="420AAF05" w:rsidR="00D26897" w:rsidRDefault="00D26897" w:rsidP="00570C78">
      <w:pPr>
        <w:rPr>
          <w:rFonts w:ascii="Arial" w:hAnsi="Arial"/>
          <w:color w:val="111111"/>
        </w:rPr>
      </w:pPr>
      <w:r>
        <w:rPr>
          <w:rFonts w:ascii="Arial" w:hAnsi="Arial"/>
          <w:color w:val="111111"/>
        </w:rPr>
        <w:t>The principal cloud engineer takes a leading role in designing, implementing and supporting cloud-based technologies, primarily within a Microsoft Azure environment, but also including systems hosted within AWS. The responsibilities of this position include the management of Servers, Networking, Monitoring, Storage</w:t>
      </w:r>
      <w:r w:rsidR="006C2D00">
        <w:rPr>
          <w:rFonts w:ascii="Arial" w:hAnsi="Arial"/>
          <w:color w:val="111111"/>
        </w:rPr>
        <w:t>, Third party applications</w:t>
      </w:r>
      <w:r>
        <w:rPr>
          <w:rFonts w:ascii="Arial" w:hAnsi="Arial"/>
          <w:color w:val="111111"/>
        </w:rPr>
        <w:t xml:space="preserve"> &amp; Backups and working closely with software </w:t>
      </w:r>
      <w:r w:rsidR="005173E3">
        <w:rPr>
          <w:rFonts w:ascii="Arial" w:hAnsi="Arial"/>
          <w:color w:val="111111"/>
        </w:rPr>
        <w:t xml:space="preserve">&amp; data </w:t>
      </w:r>
      <w:r>
        <w:rPr>
          <w:rFonts w:ascii="Arial" w:hAnsi="Arial"/>
          <w:color w:val="111111"/>
        </w:rPr>
        <w:t xml:space="preserve">engineers to implement and support </w:t>
      </w:r>
      <w:r w:rsidR="006C2D00">
        <w:rPr>
          <w:rFonts w:ascii="Arial" w:hAnsi="Arial"/>
          <w:color w:val="111111"/>
        </w:rPr>
        <w:t xml:space="preserve">bespoke </w:t>
      </w:r>
      <w:r>
        <w:rPr>
          <w:rFonts w:ascii="Arial" w:hAnsi="Arial"/>
          <w:color w:val="111111"/>
        </w:rPr>
        <w:t>solutions built using cloud native technology.</w:t>
      </w:r>
    </w:p>
    <w:p w14:paraId="7CD482A2" w14:textId="5D44B10C" w:rsidR="00D26897" w:rsidRPr="00570C78" w:rsidRDefault="00D26897" w:rsidP="00570C78">
      <w:pPr>
        <w:rPr>
          <w:rFonts w:ascii="Arial" w:hAnsi="Arial"/>
          <w:color w:val="111111"/>
        </w:rPr>
      </w:pPr>
      <w:r>
        <w:rPr>
          <w:rFonts w:ascii="Arial" w:hAnsi="Arial"/>
          <w:color w:val="111111"/>
        </w:rPr>
        <w:t>This position will use DevOps &amp; IAC tools including Terraform/Open TOFU, Ansible and GitHub Actions to automate the provisioning and maintenance of cloud infrastructure.</w:t>
      </w:r>
    </w:p>
    <w:p w14:paraId="597970CE" w14:textId="73D55333" w:rsidR="00E231C5" w:rsidRDefault="00E231C5" w:rsidP="00E231C5">
      <w:pPr>
        <w:pStyle w:val="paragraph"/>
        <w:spacing w:before="0" w:beforeAutospacing="0" w:after="0" w:afterAutospacing="0"/>
        <w:jc w:val="both"/>
        <w:textAlignment w:val="baseline"/>
        <w:rPr>
          <w:rFonts w:ascii="Segoe UI" w:hAnsi="Segoe UI" w:cs="Segoe UI"/>
          <w:sz w:val="18"/>
          <w:szCs w:val="18"/>
        </w:rPr>
      </w:pPr>
    </w:p>
    <w:p w14:paraId="654C3374" w14:textId="77777777" w:rsidR="00754088" w:rsidRDefault="00754088" w:rsidP="00495B3B">
      <w:pPr>
        <w:keepNext/>
        <w:spacing w:line="240" w:lineRule="auto"/>
        <w:rPr>
          <w:rFonts w:ascii="Arial" w:hAnsi="Arial" w:cs="Arial"/>
          <w:bCs/>
          <w:color w:val="442D97"/>
          <w:sz w:val="28"/>
          <w:szCs w:val="28"/>
          <w:lang w:eastAsia="zh-CN"/>
        </w:rPr>
      </w:pPr>
    </w:p>
    <w:p w14:paraId="1B3F576A" w14:textId="38FF353F" w:rsidR="00495B3B" w:rsidRPr="00495B3B" w:rsidRDefault="00495B3B" w:rsidP="00495B3B">
      <w:pPr>
        <w:keepNext/>
        <w:spacing w:line="240" w:lineRule="auto"/>
        <w:rPr>
          <w:rFonts w:ascii="Arial" w:hAnsi="Arial" w:cs="Arial"/>
          <w:bCs/>
          <w:i/>
          <w:color w:val="442D97"/>
          <w:sz w:val="30"/>
          <w:szCs w:val="22"/>
        </w:rPr>
      </w:pPr>
      <w:r w:rsidRPr="00495B3B">
        <w:rPr>
          <w:rFonts w:ascii="Arial" w:hAnsi="Arial" w:cs="Arial"/>
          <w:bCs/>
          <w:color w:val="442D97"/>
          <w:sz w:val="28"/>
          <w:szCs w:val="28"/>
          <w:lang w:eastAsia="zh-CN"/>
        </w:rPr>
        <w:t>Context</w:t>
      </w:r>
    </w:p>
    <w:p w14:paraId="3A582D56" w14:textId="5D277C2B" w:rsidR="00C9572A" w:rsidRPr="008A178C" w:rsidRDefault="00C9572A" w:rsidP="00C9572A">
      <w:pPr>
        <w:spacing w:before="160"/>
        <w:rPr>
          <w:rFonts w:ascii="Arial" w:hAnsi="Arial"/>
          <w:b/>
          <w:bCs/>
          <w:color w:val="000000"/>
          <w:szCs w:val="22"/>
        </w:rPr>
      </w:pPr>
      <w:r w:rsidRPr="008A178C">
        <w:rPr>
          <w:rFonts w:ascii="Arial" w:hAnsi="Arial"/>
          <w:b/>
          <w:bCs/>
          <w:color w:val="000000"/>
        </w:rPr>
        <w:t>Group</w:t>
      </w:r>
    </w:p>
    <w:p w14:paraId="3088C605" w14:textId="41773A53" w:rsidR="55A754F5" w:rsidRDefault="55A754F5" w:rsidP="0F06A63A">
      <w:pPr>
        <w:rPr>
          <w:rFonts w:ascii="Arial" w:hAnsi="Arial"/>
          <w:color w:val="111111"/>
        </w:rPr>
      </w:pPr>
      <w:r w:rsidRPr="0F06A63A">
        <w:rPr>
          <w:rFonts w:ascii="Arial" w:hAnsi="Arial"/>
          <w:color w:val="111111"/>
        </w:rPr>
        <w:t>Bushfire and Forest Services</w:t>
      </w:r>
      <w:r w:rsidR="0CC4372F" w:rsidRPr="0F06A63A">
        <w:rPr>
          <w:rFonts w:ascii="Arial" w:hAnsi="Arial"/>
          <w:color w:val="111111"/>
        </w:rPr>
        <w:t xml:space="preserve"> (BFS)</w:t>
      </w:r>
      <w:r w:rsidRPr="0F06A63A">
        <w:rPr>
          <w:rFonts w:ascii="Arial" w:hAnsi="Arial"/>
          <w:color w:val="111111"/>
        </w:rPr>
        <w:t xml:space="preserve"> is the public land manager for 3.2 million hectares of State forests, including delivery and maintenance of recreation assets, tourism services and forest health activities, and leads DEECA’s works across the state in preparing for and responding to fire and other emergencies, to reduce impacts on people, property and the environment. </w:t>
      </w:r>
    </w:p>
    <w:p w14:paraId="59C9BD2F" w14:textId="36377F72" w:rsidR="55A754F5" w:rsidRDefault="55A754F5" w:rsidP="0F06A63A">
      <w:r w:rsidRPr="0F06A63A">
        <w:rPr>
          <w:rFonts w:ascii="Arial" w:hAnsi="Arial"/>
          <w:color w:val="111111"/>
        </w:rPr>
        <w:t xml:space="preserve">Underpinned by our commitment to work in partnership with Traditional Owners, BFS collaborates across government and DEECA to deliver key policies and outcomes in support of communities and industries that use our forests and is directly responsible for recreation policy and service delivery in state forests. </w:t>
      </w:r>
    </w:p>
    <w:p w14:paraId="0FB104B7" w14:textId="34A69F42" w:rsidR="55A754F5" w:rsidRDefault="55A754F5" w:rsidP="0F06A63A">
      <w:r w:rsidRPr="0F06A63A">
        <w:rPr>
          <w:rFonts w:ascii="Arial" w:hAnsi="Arial"/>
          <w:color w:val="111111"/>
        </w:rPr>
        <w:t>BFS plays a key role in working alongside emergency services under the Victorian Government’s ‘all communities, all emergencies’ operating framework, including to meet DEECA’s responsibilities before, during and after an emergency event.</w:t>
      </w:r>
    </w:p>
    <w:p w14:paraId="265216D6" w14:textId="47911E89" w:rsidR="55A754F5" w:rsidRDefault="55A754F5" w:rsidP="0F06A63A">
      <w:pPr>
        <w:rPr>
          <w:rFonts w:ascii="Arial" w:hAnsi="Arial"/>
          <w:color w:val="111111"/>
        </w:rPr>
      </w:pPr>
      <w:r w:rsidRPr="0F06A63A">
        <w:rPr>
          <w:rFonts w:ascii="Arial" w:hAnsi="Arial"/>
          <w:color w:val="111111"/>
        </w:rPr>
        <w:t xml:space="preserve">BFS undertakes regulatory functions for timber harvesting, biodiversity, public land use and fire prevention, leads development and advice on forest, fire and emergency management policy, strategy and legislation, and delivers safe and fit-for-purpose capability solutions including </w:t>
      </w:r>
      <w:r w:rsidR="00EA0ACD" w:rsidRPr="0F06A63A">
        <w:rPr>
          <w:rFonts w:ascii="Arial" w:hAnsi="Arial"/>
          <w:color w:val="111111"/>
        </w:rPr>
        <w:t>state-wide</w:t>
      </w:r>
      <w:r w:rsidRPr="0F06A63A">
        <w:rPr>
          <w:rFonts w:ascii="Arial" w:hAnsi="Arial"/>
          <w:color w:val="111111"/>
        </w:rPr>
        <w:t xml:space="preserve"> assets, equipment, technology and learning, ensuring consistency with the Victorian Government’s broader strategic </w:t>
      </w:r>
      <w:r w:rsidR="00EA0ACD" w:rsidRPr="0F06A63A">
        <w:rPr>
          <w:rFonts w:ascii="Arial" w:hAnsi="Arial"/>
          <w:color w:val="111111"/>
        </w:rPr>
        <w:t>objectives.</w:t>
      </w:r>
    </w:p>
    <w:p w14:paraId="10E40281" w14:textId="77777777" w:rsidR="00DB3EA9" w:rsidRPr="00EF0226" w:rsidRDefault="00DB3EA9" w:rsidP="00DB3EA9">
      <w:pPr>
        <w:keepNext/>
        <w:spacing w:line="240" w:lineRule="auto"/>
        <w:rPr>
          <w:rFonts w:ascii="Arial" w:hAnsi="Arial" w:cs="Arial"/>
        </w:rPr>
      </w:pPr>
      <w:r w:rsidRPr="00EF0226">
        <w:rPr>
          <w:rFonts w:ascii="Arial" w:hAnsi="Arial" w:cs="Arial"/>
        </w:rPr>
        <w:t>BFS operates under two public brands – Forest Fire Management Victoria for its land and fire management activities and the Conservation Regulator for its regulatory activities.</w:t>
      </w:r>
    </w:p>
    <w:p w14:paraId="3F84A578" w14:textId="4ED37415" w:rsidR="00C9572A" w:rsidRPr="008A178C" w:rsidRDefault="00C9572A" w:rsidP="00C9572A">
      <w:pPr>
        <w:spacing w:before="160"/>
        <w:rPr>
          <w:rFonts w:ascii="Arial" w:hAnsi="Arial"/>
          <w:b/>
          <w:bCs/>
          <w:iCs/>
          <w:color w:val="000000"/>
          <w:szCs w:val="22"/>
        </w:rPr>
      </w:pPr>
      <w:r w:rsidRPr="008A178C">
        <w:rPr>
          <w:rFonts w:ascii="Arial" w:hAnsi="Arial"/>
          <w:b/>
          <w:bCs/>
          <w:iCs/>
          <w:color w:val="000000"/>
          <w:szCs w:val="22"/>
        </w:rPr>
        <w:t>Division</w:t>
      </w:r>
    </w:p>
    <w:p w14:paraId="6706A796" w14:textId="77777777" w:rsidR="00B233A8" w:rsidRPr="00EF0226" w:rsidRDefault="00B233A8" w:rsidP="00B233A8">
      <w:pPr>
        <w:keepNext/>
        <w:spacing w:line="240" w:lineRule="auto"/>
        <w:rPr>
          <w:rFonts w:ascii="Arial" w:hAnsi="Arial" w:cs="Arial"/>
        </w:rPr>
      </w:pPr>
      <w:r w:rsidRPr="00EF0226">
        <w:rPr>
          <w:rFonts w:ascii="Arial" w:hAnsi="Arial" w:cs="Arial"/>
        </w:rPr>
        <w:t xml:space="preserve">The Forest and Fire Assets and Resources Division (FFAR) is an integral part of Forest Fire Management Victoria (FFMVic), providing the assets, infrastructure, logistics, technology, communications and capital works required to support forest and fire management and broader emergency management operations. The Division supplies, governs and manages physical and enabling assets across their full lifecycle, ensuring they are </w:t>
      </w:r>
      <w:r w:rsidRPr="00EF0226">
        <w:rPr>
          <w:rFonts w:ascii="Arial" w:hAnsi="Arial" w:cs="Arial"/>
          <w:lang w:val="en-US"/>
        </w:rPr>
        <w:t xml:space="preserve">timely, fit for purpose and value for money. </w:t>
      </w:r>
      <w:r w:rsidRPr="00EF0226">
        <w:rPr>
          <w:rFonts w:ascii="Arial" w:hAnsi="Arial" w:cs="Arial"/>
        </w:rPr>
        <w:t xml:space="preserve"> Critical assets include fleet, heavy plant, basecamps, depots, technology platforms, roads and road infrastructure, inventory and aviation related assets. </w:t>
      </w:r>
    </w:p>
    <w:p w14:paraId="05582181" w14:textId="77777777" w:rsidR="00B233A8" w:rsidRPr="00EF0226" w:rsidRDefault="00B233A8" w:rsidP="00B233A8">
      <w:pPr>
        <w:keepNext/>
        <w:spacing w:line="240" w:lineRule="auto"/>
        <w:rPr>
          <w:rFonts w:ascii="Arial" w:hAnsi="Arial" w:cs="Arial"/>
        </w:rPr>
      </w:pPr>
      <w:r w:rsidRPr="00EF0226">
        <w:rPr>
          <w:rFonts w:ascii="Arial" w:hAnsi="Arial" w:cs="Arial"/>
        </w:rPr>
        <w:t>The Division aims to be a best practice asset manager with a strong focus on governance, accountability and transparent decision making; performance, risk and reporting; proactive commercial and contract management; and deliberate stakeholder engagement with customers and delivery partners. The Division maintains strong vendor and supplier relationships to ensure sustained value for money across asset lifecycles and supports emergency management capability through a deployable workforce for logistics and operational support activities.</w:t>
      </w:r>
    </w:p>
    <w:p w14:paraId="2109F695" w14:textId="77777777" w:rsidR="00B233A8" w:rsidRPr="00EF0226" w:rsidRDefault="00B233A8" w:rsidP="00B233A8">
      <w:pPr>
        <w:keepNext/>
        <w:spacing w:line="240" w:lineRule="auto"/>
        <w:rPr>
          <w:rFonts w:ascii="Arial" w:hAnsi="Arial" w:cs="Arial"/>
        </w:rPr>
      </w:pPr>
      <w:r w:rsidRPr="00EF0226">
        <w:rPr>
          <w:rFonts w:ascii="Arial" w:hAnsi="Arial" w:cs="Arial"/>
        </w:rPr>
        <w:t xml:space="preserve">The Division also plays a critical role in innovation, change management and continuous improvement across asset classes, including the delivery of asset reforms, trials and pilots, and improvements to fleet, inventory and maintenance practices. </w:t>
      </w:r>
    </w:p>
    <w:p w14:paraId="164565C2" w14:textId="77777777" w:rsidR="00B233A8" w:rsidRPr="00EF0226" w:rsidRDefault="00B233A8" w:rsidP="00B233A8">
      <w:pPr>
        <w:keepNext/>
        <w:spacing w:line="240" w:lineRule="auto"/>
        <w:rPr>
          <w:rFonts w:ascii="Arial" w:hAnsi="Arial" w:cs="Arial"/>
        </w:rPr>
      </w:pPr>
      <w:r w:rsidRPr="00EF0226">
        <w:rPr>
          <w:rFonts w:ascii="Arial" w:hAnsi="Arial" w:cs="Arial"/>
        </w:rPr>
        <w:t>The Division has approximately 170 people located in Melbourne, at our Altona warehouse and across the State. The Division manages an asset based valued at over $2 billion. </w:t>
      </w:r>
    </w:p>
    <w:p w14:paraId="128F274B" w14:textId="2BA7CCCA" w:rsidR="00C9572A" w:rsidRPr="008A178C" w:rsidRDefault="00C9572A" w:rsidP="00C9572A">
      <w:pPr>
        <w:spacing w:before="160"/>
        <w:rPr>
          <w:rFonts w:ascii="Arial" w:hAnsi="Arial"/>
          <w:b/>
          <w:bCs/>
          <w:iCs/>
          <w:color w:val="000000"/>
          <w:szCs w:val="22"/>
        </w:rPr>
      </w:pPr>
      <w:r w:rsidRPr="008A178C">
        <w:rPr>
          <w:rFonts w:ascii="Arial" w:hAnsi="Arial"/>
          <w:b/>
          <w:bCs/>
          <w:iCs/>
          <w:color w:val="000000"/>
          <w:szCs w:val="22"/>
        </w:rPr>
        <w:t>Branch</w:t>
      </w:r>
    </w:p>
    <w:p w14:paraId="70D913A9" w14:textId="77777777" w:rsidR="00104B0D" w:rsidRPr="007E1F2D" w:rsidRDefault="00104B0D" w:rsidP="00104B0D">
      <w:pPr>
        <w:keepNext/>
        <w:spacing w:line="240" w:lineRule="auto"/>
        <w:rPr>
          <w:rFonts w:ascii="Arial" w:hAnsi="Arial" w:cs="Arial"/>
          <w:bCs/>
          <w:lang w:eastAsia="zh-CN"/>
        </w:rPr>
      </w:pPr>
      <w:r w:rsidRPr="007E1F2D">
        <w:rPr>
          <w:rFonts w:ascii="Arial" w:hAnsi="Arial" w:cs="Arial"/>
          <w:bCs/>
          <w:lang w:val="en-US" w:eastAsia="zh-CN"/>
        </w:rPr>
        <w:t>The Technology Branch within FFAR supports FFMVic by providing reliable, secure and fit</w:t>
      </w:r>
      <w:r w:rsidRPr="007E1F2D">
        <w:rPr>
          <w:rFonts w:ascii="Arial" w:hAnsi="Arial" w:cs="Arial"/>
          <w:bCs/>
          <w:lang w:eastAsia="zh-CN"/>
        </w:rPr>
        <w:noBreakHyphen/>
      </w:r>
      <w:r w:rsidRPr="007E1F2D">
        <w:rPr>
          <w:rFonts w:ascii="Arial" w:hAnsi="Arial" w:cs="Arial"/>
          <w:bCs/>
          <w:lang w:val="en-US" w:eastAsia="zh-CN"/>
        </w:rPr>
        <w:t>for</w:t>
      </w:r>
      <w:r w:rsidRPr="007E1F2D">
        <w:rPr>
          <w:rFonts w:ascii="Arial" w:hAnsi="Arial" w:cs="Arial"/>
          <w:bCs/>
          <w:lang w:eastAsia="zh-CN"/>
        </w:rPr>
        <w:noBreakHyphen/>
      </w:r>
      <w:r w:rsidRPr="007E1F2D">
        <w:rPr>
          <w:rFonts w:ascii="Arial" w:hAnsi="Arial" w:cs="Arial"/>
          <w:bCs/>
          <w:lang w:val="en-US" w:eastAsia="zh-CN"/>
        </w:rPr>
        <w:t>purpose technology and data capabilities for forest, fire and emergency management operations. The Branch ensures technology assets are well governed, resilient and aligned to operational needs in high</w:t>
      </w:r>
      <w:r w:rsidRPr="007E1F2D">
        <w:rPr>
          <w:rFonts w:ascii="Arial" w:hAnsi="Arial" w:cs="Arial"/>
          <w:bCs/>
          <w:lang w:eastAsia="zh-CN"/>
        </w:rPr>
        <w:noBreakHyphen/>
      </w:r>
      <w:r w:rsidRPr="007E1F2D">
        <w:rPr>
          <w:rFonts w:ascii="Arial" w:hAnsi="Arial" w:cs="Arial"/>
          <w:bCs/>
          <w:lang w:val="en-US" w:eastAsia="zh-CN"/>
        </w:rPr>
        <w:t>risk environments.</w:t>
      </w:r>
      <w:r w:rsidRPr="007E1F2D">
        <w:rPr>
          <w:rFonts w:ascii="Arial" w:hAnsi="Arial" w:cs="Arial"/>
          <w:bCs/>
          <w:lang w:eastAsia="zh-CN"/>
        </w:rPr>
        <w:t> </w:t>
      </w:r>
    </w:p>
    <w:p w14:paraId="52D440D1" w14:textId="77777777" w:rsidR="00104B0D" w:rsidRDefault="00104B0D" w:rsidP="00104B0D">
      <w:pPr>
        <w:keepNext/>
        <w:spacing w:line="240" w:lineRule="auto"/>
        <w:rPr>
          <w:rFonts w:ascii="Arial" w:hAnsi="Arial" w:cs="Arial"/>
          <w:bCs/>
          <w:lang w:eastAsia="zh-CN"/>
        </w:rPr>
      </w:pPr>
      <w:r w:rsidRPr="007E1F2D">
        <w:rPr>
          <w:rFonts w:ascii="Arial" w:hAnsi="Arial" w:cs="Arial"/>
          <w:bCs/>
          <w:lang w:val="en-US" w:eastAsia="zh-CN"/>
        </w:rPr>
        <w:t>The Branch oversees the strategy, delivery and performance of BFS technology and data assets, including architecture and engineering, program delivery, service performance and system uplift. It works closely with FFOD, corporate ICT partners and the emergency management sector to ensure technology investments deliver value and support safe, effective on</w:t>
      </w:r>
      <w:r w:rsidRPr="007E1F2D">
        <w:rPr>
          <w:rFonts w:ascii="Arial" w:hAnsi="Arial" w:cs="Arial"/>
          <w:bCs/>
          <w:lang w:eastAsia="zh-CN"/>
        </w:rPr>
        <w:noBreakHyphen/>
      </w:r>
      <w:r w:rsidRPr="007E1F2D">
        <w:rPr>
          <w:rFonts w:ascii="Arial" w:hAnsi="Arial" w:cs="Arial"/>
          <w:bCs/>
          <w:lang w:val="en-US" w:eastAsia="zh-CN"/>
        </w:rPr>
        <w:t>ground outcomes. A strong focus is placed on future capability, including technology strategy, analytics and AI readiness.</w:t>
      </w:r>
      <w:r w:rsidRPr="007E1F2D">
        <w:rPr>
          <w:rFonts w:ascii="Arial" w:hAnsi="Arial" w:cs="Arial"/>
          <w:bCs/>
          <w:lang w:eastAsia="zh-CN"/>
        </w:rPr>
        <w:t> </w:t>
      </w:r>
    </w:p>
    <w:p w14:paraId="6362286C" w14:textId="31EA59B1" w:rsidR="00646ED9" w:rsidRDefault="00646ED9" w:rsidP="00104B0D">
      <w:pPr>
        <w:keepNext/>
        <w:spacing w:line="240" w:lineRule="auto"/>
        <w:rPr>
          <w:rFonts w:ascii="Arial" w:hAnsi="Arial" w:cs="Arial"/>
          <w:b/>
          <w:lang w:eastAsia="zh-CN"/>
        </w:rPr>
      </w:pPr>
      <w:r w:rsidRPr="00646ED9">
        <w:rPr>
          <w:rFonts w:ascii="Arial" w:hAnsi="Arial" w:cs="Arial"/>
          <w:b/>
          <w:lang w:eastAsia="zh-CN"/>
        </w:rPr>
        <w:t>Unit</w:t>
      </w:r>
    </w:p>
    <w:p w14:paraId="6BE7D3FD" w14:textId="77777777" w:rsidR="00CE4EC6" w:rsidRPr="00A830DD" w:rsidRDefault="00CE4EC6" w:rsidP="00CE4EC6">
      <w:pPr>
        <w:pStyle w:val="BoldHeading"/>
        <w:spacing w:beforeLines="60" w:before="144" w:after="6" w:line="240" w:lineRule="auto"/>
        <w:jc w:val="both"/>
        <w:rPr>
          <w:rFonts w:cstheme="minorBidi"/>
          <w:b w:val="0"/>
        </w:rPr>
      </w:pPr>
      <w:r w:rsidRPr="000C6271">
        <w:rPr>
          <w:rFonts w:cstheme="minorBidi"/>
          <w:b w:val="0"/>
          <w:bCs/>
        </w:rPr>
        <w:t>The Architecture and Engineering Unit</w:t>
      </w:r>
      <w:r w:rsidRPr="00E63E9E">
        <w:rPr>
          <w:rFonts w:cstheme="minorBidi"/>
        </w:rPr>
        <w:t xml:space="preserve"> </w:t>
      </w:r>
      <w:r w:rsidRPr="003E0F09">
        <w:rPr>
          <w:rFonts w:cstheme="minorBidi"/>
          <w:b w:val="0"/>
          <w:bCs/>
        </w:rPr>
        <w:t xml:space="preserve">is responsible for the design, delivery and operational management of </w:t>
      </w:r>
      <w:r>
        <w:rPr>
          <w:rFonts w:cstheme="minorBidi"/>
          <w:b w:val="0"/>
        </w:rPr>
        <w:t>informa</w:t>
      </w:r>
      <w:r w:rsidRPr="00A830DD">
        <w:rPr>
          <w:rFonts w:cstheme="minorBidi"/>
          <w:b w:val="0"/>
        </w:rPr>
        <w:t xml:space="preserve">tion technology solutions that support a safe and mobile workforce. </w:t>
      </w:r>
    </w:p>
    <w:p w14:paraId="37BC9456" w14:textId="77777777" w:rsidR="00CE4EC6" w:rsidRPr="00A830DD" w:rsidRDefault="00CE4EC6" w:rsidP="00CE4EC6">
      <w:pPr>
        <w:pStyle w:val="BoldHeading"/>
        <w:spacing w:beforeLines="60" w:before="144" w:after="6" w:line="240" w:lineRule="auto"/>
        <w:jc w:val="both"/>
        <w:rPr>
          <w:rFonts w:cstheme="minorBidi"/>
          <w:b w:val="0"/>
        </w:rPr>
      </w:pPr>
      <w:r w:rsidRPr="00A830DD">
        <w:rPr>
          <w:rFonts w:cstheme="minorBidi"/>
          <w:b w:val="0"/>
        </w:rPr>
        <w:t>These services ensure secure, reliable and resilient operations of critical systems through cybersecurity oversight, access management, out-of-hours support, and the application and cloud infrastructure services across DEECA and partner agencies.</w:t>
      </w:r>
    </w:p>
    <w:p w14:paraId="589371CB" w14:textId="77777777" w:rsidR="00CE4EC6" w:rsidRDefault="00CE4EC6" w:rsidP="00CE4EC6">
      <w:pPr>
        <w:pStyle w:val="BodyText"/>
        <w:spacing w:beforeLines="60" w:before="144" w:after="6" w:line="240" w:lineRule="auto"/>
        <w:jc w:val="both"/>
        <w:rPr>
          <w:rFonts w:ascii="Arial" w:eastAsia="Arial" w:hAnsi="Arial" w:cs="Arial"/>
          <w:b/>
          <w:bCs/>
        </w:rPr>
      </w:pPr>
      <w:r w:rsidRPr="003E0F09">
        <w:rPr>
          <w:rFonts w:cstheme="minorBidi"/>
          <w:bCs/>
        </w:rPr>
        <w:lastRenderedPageBreak/>
        <w:t xml:space="preserve">The function provides architectural, spatial systems, engineering capability to enable innovation and delivery of </w:t>
      </w:r>
      <w:r w:rsidRPr="00612BBF">
        <w:rPr>
          <w:rFonts w:cstheme="minorBidi"/>
          <w:bCs/>
        </w:rPr>
        <w:t>operational outco</w:t>
      </w:r>
      <w:r w:rsidRPr="00612BBF">
        <w:rPr>
          <w:rFonts w:ascii="Arial" w:eastAsia="Arial" w:hAnsi="Arial" w:cs="Arial"/>
          <w:bCs/>
        </w:rPr>
        <w:t>mes.</w:t>
      </w:r>
    </w:p>
    <w:p w14:paraId="2F858336" w14:textId="77777777" w:rsidR="00EA0ACD" w:rsidRDefault="00EA0ACD" w:rsidP="00495B3B">
      <w:pPr>
        <w:keepNext/>
        <w:spacing w:line="240" w:lineRule="auto"/>
        <w:rPr>
          <w:rFonts w:ascii="Arial" w:hAnsi="Arial" w:cs="Arial"/>
          <w:bCs/>
          <w:color w:val="442D97"/>
          <w:sz w:val="28"/>
          <w:szCs w:val="28"/>
          <w:lang w:eastAsia="zh-CN"/>
        </w:rPr>
      </w:pPr>
    </w:p>
    <w:p w14:paraId="47A5774F" w14:textId="7ABC93F8"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44AB92D9" w14:textId="77B6BA7A" w:rsidR="00D26897" w:rsidRDefault="00D26897" w:rsidP="00570C78">
      <w:pPr>
        <w:pStyle w:val="ListParagraph"/>
        <w:numPr>
          <w:ilvl w:val="0"/>
          <w:numId w:val="41"/>
        </w:numPr>
        <w:rPr>
          <w:rFonts w:ascii="Arial" w:hAnsi="Arial"/>
          <w:color w:val="111111"/>
        </w:rPr>
      </w:pPr>
      <w:r>
        <w:rPr>
          <w:rFonts w:ascii="Arial" w:hAnsi="Arial"/>
          <w:color w:val="111111"/>
        </w:rPr>
        <w:t>Work closely with Architects</w:t>
      </w:r>
      <w:r w:rsidR="005E09F0">
        <w:rPr>
          <w:rFonts w:ascii="Arial" w:hAnsi="Arial"/>
          <w:color w:val="111111"/>
        </w:rPr>
        <w:t xml:space="preserve">, </w:t>
      </w:r>
      <w:r>
        <w:rPr>
          <w:rFonts w:ascii="Arial" w:hAnsi="Arial"/>
          <w:color w:val="111111"/>
        </w:rPr>
        <w:t>Software Engineers</w:t>
      </w:r>
      <w:r w:rsidR="005E09F0">
        <w:rPr>
          <w:rFonts w:ascii="Arial" w:hAnsi="Arial"/>
          <w:color w:val="111111"/>
        </w:rPr>
        <w:t xml:space="preserve"> &amp; Data Engineers</w:t>
      </w:r>
      <w:r>
        <w:rPr>
          <w:rFonts w:ascii="Arial" w:hAnsi="Arial"/>
          <w:color w:val="111111"/>
        </w:rPr>
        <w:t xml:space="preserve"> to design cloud platform solutions</w:t>
      </w:r>
      <w:r w:rsidR="005E09F0">
        <w:rPr>
          <w:rFonts w:ascii="Arial" w:hAnsi="Arial"/>
          <w:color w:val="111111"/>
        </w:rPr>
        <w:t xml:space="preserve"> aligned with the Microsoft Azure Well Architected Framework, with a focus on Reliability, Security, Cost Optimisation, DevOps practices (including Monitoring and Automation) and efficient scaling.</w:t>
      </w:r>
    </w:p>
    <w:p w14:paraId="1613AB50" w14:textId="05975716" w:rsidR="00570C78" w:rsidRDefault="00570C78" w:rsidP="00570C78">
      <w:pPr>
        <w:pStyle w:val="ListParagraph"/>
        <w:numPr>
          <w:ilvl w:val="0"/>
          <w:numId w:val="41"/>
        </w:numPr>
        <w:rPr>
          <w:rFonts w:ascii="Arial" w:hAnsi="Arial"/>
          <w:color w:val="111111"/>
        </w:rPr>
      </w:pPr>
      <w:r w:rsidRPr="00570C78">
        <w:rPr>
          <w:rFonts w:ascii="Arial" w:hAnsi="Arial"/>
          <w:color w:val="111111"/>
        </w:rPr>
        <w:t xml:space="preserve">Perform </w:t>
      </w:r>
      <w:r w:rsidR="00D26897">
        <w:rPr>
          <w:rFonts w:ascii="Arial" w:hAnsi="Arial"/>
          <w:color w:val="111111"/>
        </w:rPr>
        <w:t xml:space="preserve">cloud </w:t>
      </w:r>
      <w:r w:rsidRPr="00570C78">
        <w:rPr>
          <w:rFonts w:ascii="Arial" w:hAnsi="Arial"/>
          <w:color w:val="111111"/>
        </w:rPr>
        <w:t xml:space="preserve">platform </w:t>
      </w:r>
      <w:r w:rsidR="00983159">
        <w:rPr>
          <w:rFonts w:ascii="Arial" w:hAnsi="Arial"/>
          <w:color w:val="111111"/>
        </w:rPr>
        <w:t xml:space="preserve">deployment and </w:t>
      </w:r>
      <w:r w:rsidR="00D26897">
        <w:rPr>
          <w:rFonts w:ascii="Arial" w:hAnsi="Arial"/>
          <w:color w:val="111111"/>
        </w:rPr>
        <w:t>configuration</w:t>
      </w:r>
      <w:r w:rsidRPr="00570C78">
        <w:rPr>
          <w:rFonts w:ascii="Arial" w:hAnsi="Arial"/>
          <w:color w:val="111111"/>
        </w:rPr>
        <w:t xml:space="preserve"> using Infrastructure as Code tools</w:t>
      </w:r>
      <w:r w:rsidR="003D555B">
        <w:rPr>
          <w:rFonts w:ascii="Arial" w:hAnsi="Arial"/>
          <w:color w:val="111111"/>
        </w:rPr>
        <w:t xml:space="preserve"> </w:t>
      </w:r>
    </w:p>
    <w:p w14:paraId="431253D1" w14:textId="013425D0" w:rsidR="00983159" w:rsidRDefault="00983159" w:rsidP="00570C78">
      <w:pPr>
        <w:pStyle w:val="ListParagraph"/>
        <w:numPr>
          <w:ilvl w:val="0"/>
          <w:numId w:val="41"/>
        </w:numPr>
        <w:rPr>
          <w:rFonts w:ascii="Arial" w:hAnsi="Arial"/>
          <w:color w:val="111111"/>
        </w:rPr>
      </w:pPr>
      <w:r>
        <w:rPr>
          <w:rFonts w:ascii="Arial" w:hAnsi="Arial"/>
          <w:color w:val="111111"/>
        </w:rPr>
        <w:t xml:space="preserve">Lead </w:t>
      </w:r>
      <w:r w:rsidR="006C2D00">
        <w:rPr>
          <w:rFonts w:ascii="Arial" w:hAnsi="Arial"/>
          <w:color w:val="111111"/>
        </w:rPr>
        <w:t>implementations</w:t>
      </w:r>
      <w:r>
        <w:rPr>
          <w:rFonts w:ascii="Arial" w:hAnsi="Arial"/>
          <w:color w:val="111111"/>
        </w:rPr>
        <w:t xml:space="preserve"> of </w:t>
      </w:r>
      <w:r w:rsidR="006C2D00">
        <w:rPr>
          <w:rFonts w:ascii="Arial" w:hAnsi="Arial"/>
          <w:color w:val="111111"/>
        </w:rPr>
        <w:t>cloud platform</w:t>
      </w:r>
      <w:r>
        <w:rPr>
          <w:rFonts w:ascii="Arial" w:hAnsi="Arial"/>
          <w:color w:val="111111"/>
        </w:rPr>
        <w:t xml:space="preserve"> solutions and mentor other cloud platform engineers.</w:t>
      </w:r>
    </w:p>
    <w:p w14:paraId="3C3DB9E5" w14:textId="3F20D9EC" w:rsidR="00570C78" w:rsidRDefault="00983159" w:rsidP="00570C78">
      <w:pPr>
        <w:pStyle w:val="ListParagraph"/>
        <w:numPr>
          <w:ilvl w:val="0"/>
          <w:numId w:val="41"/>
        </w:numPr>
        <w:rPr>
          <w:rFonts w:ascii="Arial" w:hAnsi="Arial"/>
          <w:color w:val="111111"/>
        </w:rPr>
      </w:pPr>
      <w:r>
        <w:rPr>
          <w:rFonts w:ascii="Arial" w:hAnsi="Arial"/>
          <w:color w:val="111111"/>
        </w:rPr>
        <w:t>Triage, Investigate and resolve system defects and outages</w:t>
      </w:r>
      <w:r w:rsidR="00570C78" w:rsidRPr="00570C78">
        <w:rPr>
          <w:rFonts w:ascii="Arial" w:hAnsi="Arial"/>
          <w:color w:val="111111"/>
        </w:rPr>
        <w:t xml:space="preserve"> – working </w:t>
      </w:r>
      <w:r>
        <w:rPr>
          <w:rFonts w:ascii="Arial" w:hAnsi="Arial"/>
          <w:color w:val="111111"/>
        </w:rPr>
        <w:t>with application support, software engineers, data engineers and others</w:t>
      </w:r>
      <w:r w:rsidR="00570C78" w:rsidRPr="00570C78">
        <w:rPr>
          <w:rFonts w:ascii="Arial" w:hAnsi="Arial"/>
          <w:color w:val="111111"/>
        </w:rPr>
        <w:t xml:space="preserve"> to investigate and resolve platform issues</w:t>
      </w:r>
      <w:r>
        <w:rPr>
          <w:rFonts w:ascii="Arial" w:hAnsi="Arial"/>
          <w:color w:val="111111"/>
        </w:rPr>
        <w:t xml:space="preserve">. </w:t>
      </w:r>
      <w:r w:rsidR="00570C78" w:rsidRPr="00570C78">
        <w:rPr>
          <w:rFonts w:ascii="Arial" w:hAnsi="Arial"/>
          <w:color w:val="111111"/>
        </w:rPr>
        <w:t xml:space="preserve">This includes support of </w:t>
      </w:r>
      <w:r w:rsidR="00570C78">
        <w:rPr>
          <w:rFonts w:ascii="Arial" w:hAnsi="Arial"/>
          <w:color w:val="111111"/>
        </w:rPr>
        <w:t>DAIS</w:t>
      </w:r>
      <w:r w:rsidR="00570C78" w:rsidRPr="00570C78">
        <w:rPr>
          <w:rFonts w:ascii="Arial" w:hAnsi="Arial"/>
          <w:color w:val="111111"/>
        </w:rPr>
        <w:t xml:space="preserve"> developed software solutions</w:t>
      </w:r>
      <w:r>
        <w:rPr>
          <w:rFonts w:ascii="Arial" w:hAnsi="Arial"/>
          <w:color w:val="111111"/>
        </w:rPr>
        <w:t xml:space="preserve"> and</w:t>
      </w:r>
      <w:r w:rsidR="00570C78" w:rsidRPr="00570C78">
        <w:rPr>
          <w:rFonts w:ascii="Arial" w:hAnsi="Arial"/>
          <w:color w:val="111111"/>
        </w:rPr>
        <w:t xml:space="preserve"> third-party software solutions hosted on the </w:t>
      </w:r>
      <w:r w:rsidR="00570C78">
        <w:rPr>
          <w:rFonts w:ascii="Arial" w:hAnsi="Arial"/>
          <w:color w:val="111111"/>
        </w:rPr>
        <w:t>DAIS</w:t>
      </w:r>
      <w:r w:rsidR="00570C78" w:rsidRPr="00570C78">
        <w:rPr>
          <w:rFonts w:ascii="Arial" w:hAnsi="Arial"/>
          <w:color w:val="111111"/>
        </w:rPr>
        <w:t xml:space="preserve"> environment</w:t>
      </w:r>
      <w:r>
        <w:rPr>
          <w:rFonts w:ascii="Arial" w:hAnsi="Arial"/>
          <w:color w:val="111111"/>
        </w:rPr>
        <w:t>.</w:t>
      </w:r>
    </w:p>
    <w:p w14:paraId="3ED664BC" w14:textId="3B3E8A60" w:rsidR="003D555B" w:rsidRDefault="003D555B" w:rsidP="00570C78">
      <w:pPr>
        <w:pStyle w:val="ListParagraph"/>
        <w:numPr>
          <w:ilvl w:val="0"/>
          <w:numId w:val="41"/>
        </w:numPr>
        <w:rPr>
          <w:rFonts w:ascii="Arial" w:hAnsi="Arial"/>
          <w:color w:val="111111"/>
        </w:rPr>
      </w:pPr>
      <w:r>
        <w:rPr>
          <w:rFonts w:ascii="Arial" w:hAnsi="Arial"/>
          <w:color w:val="111111"/>
        </w:rPr>
        <w:t xml:space="preserve">Manage </w:t>
      </w:r>
      <w:r w:rsidR="006C2D00">
        <w:rPr>
          <w:rFonts w:ascii="Arial" w:hAnsi="Arial"/>
          <w:color w:val="111111"/>
        </w:rPr>
        <w:t>cloud-based</w:t>
      </w:r>
      <w:r>
        <w:rPr>
          <w:rFonts w:ascii="Arial" w:hAnsi="Arial"/>
          <w:color w:val="111111"/>
        </w:rPr>
        <w:t xml:space="preserve"> network technology including Firewalls, </w:t>
      </w:r>
      <w:r w:rsidR="006C2D00">
        <w:rPr>
          <w:rFonts w:ascii="Arial" w:hAnsi="Arial"/>
          <w:color w:val="111111"/>
        </w:rPr>
        <w:t xml:space="preserve">DNS, </w:t>
      </w:r>
      <w:r>
        <w:rPr>
          <w:rFonts w:ascii="Arial" w:hAnsi="Arial"/>
          <w:color w:val="111111"/>
        </w:rPr>
        <w:t>Peering, VPNs and Load Balancers</w:t>
      </w:r>
    </w:p>
    <w:p w14:paraId="0D4724DC" w14:textId="5CEA8E73" w:rsidR="00983159" w:rsidRDefault="00983159" w:rsidP="00570C78">
      <w:pPr>
        <w:pStyle w:val="ListParagraph"/>
        <w:numPr>
          <w:ilvl w:val="0"/>
          <w:numId w:val="41"/>
        </w:numPr>
        <w:rPr>
          <w:rFonts w:ascii="Arial" w:hAnsi="Arial"/>
          <w:color w:val="111111"/>
        </w:rPr>
      </w:pPr>
      <w:r>
        <w:rPr>
          <w:rFonts w:ascii="Arial" w:hAnsi="Arial"/>
          <w:color w:val="111111"/>
        </w:rPr>
        <w:t>Manage authentication technology including Microsoft Active Directory &amp; Entra ID.</w:t>
      </w:r>
    </w:p>
    <w:p w14:paraId="12241340" w14:textId="694F4BFB" w:rsidR="003D555B" w:rsidRDefault="003D555B" w:rsidP="00570C78">
      <w:pPr>
        <w:pStyle w:val="ListParagraph"/>
        <w:numPr>
          <w:ilvl w:val="0"/>
          <w:numId w:val="41"/>
        </w:numPr>
        <w:rPr>
          <w:rFonts w:ascii="Arial" w:hAnsi="Arial"/>
          <w:color w:val="111111"/>
        </w:rPr>
      </w:pPr>
      <w:r>
        <w:rPr>
          <w:rFonts w:ascii="Arial" w:hAnsi="Arial"/>
          <w:color w:val="111111"/>
        </w:rPr>
        <w:t xml:space="preserve">Manage </w:t>
      </w:r>
      <w:r w:rsidR="00983159">
        <w:rPr>
          <w:rFonts w:ascii="Arial" w:hAnsi="Arial"/>
          <w:color w:val="111111"/>
        </w:rPr>
        <w:t>robust backup, patching and monitoring systems and processes.</w:t>
      </w:r>
    </w:p>
    <w:p w14:paraId="21309652" w14:textId="33382877" w:rsidR="003D555B" w:rsidRDefault="003D555B" w:rsidP="00570C78">
      <w:pPr>
        <w:pStyle w:val="ListParagraph"/>
        <w:numPr>
          <w:ilvl w:val="0"/>
          <w:numId w:val="41"/>
        </w:numPr>
        <w:rPr>
          <w:rFonts w:ascii="Arial" w:hAnsi="Arial"/>
          <w:color w:val="111111"/>
        </w:rPr>
      </w:pPr>
      <w:r>
        <w:rPr>
          <w:rFonts w:ascii="Arial" w:hAnsi="Arial"/>
          <w:color w:val="111111"/>
        </w:rPr>
        <w:t xml:space="preserve">Refine, </w:t>
      </w:r>
      <w:r w:rsidR="00983159">
        <w:rPr>
          <w:rFonts w:ascii="Arial" w:hAnsi="Arial"/>
          <w:color w:val="111111"/>
        </w:rPr>
        <w:t xml:space="preserve">document, </w:t>
      </w:r>
      <w:r>
        <w:rPr>
          <w:rFonts w:ascii="Arial" w:hAnsi="Arial"/>
          <w:color w:val="111111"/>
        </w:rPr>
        <w:t>test and implement robust Disaster recovery processes and tools.</w:t>
      </w:r>
    </w:p>
    <w:p w14:paraId="0755C4A5" w14:textId="280F1BD4" w:rsidR="00983159" w:rsidRDefault="00CD6236" w:rsidP="00570C78">
      <w:pPr>
        <w:pStyle w:val="ListParagraph"/>
        <w:numPr>
          <w:ilvl w:val="0"/>
          <w:numId w:val="41"/>
        </w:numPr>
        <w:rPr>
          <w:rFonts w:ascii="Arial" w:hAnsi="Arial"/>
          <w:color w:val="111111"/>
        </w:rPr>
      </w:pPr>
      <w:r>
        <w:rPr>
          <w:rFonts w:ascii="Arial" w:hAnsi="Arial"/>
          <w:color w:val="111111"/>
        </w:rPr>
        <w:t>Actively manage the security of the cloud platform environment, including r</w:t>
      </w:r>
      <w:r w:rsidR="00983159">
        <w:rPr>
          <w:rFonts w:ascii="Arial" w:hAnsi="Arial"/>
          <w:color w:val="111111"/>
        </w:rPr>
        <w:t>espond</w:t>
      </w:r>
      <w:r>
        <w:rPr>
          <w:rFonts w:ascii="Arial" w:hAnsi="Arial"/>
          <w:color w:val="111111"/>
        </w:rPr>
        <w:t>ing</w:t>
      </w:r>
      <w:r w:rsidR="00983159">
        <w:rPr>
          <w:rFonts w:ascii="Arial" w:hAnsi="Arial"/>
          <w:color w:val="111111"/>
        </w:rPr>
        <w:t xml:space="preserve"> to cybersecurity notifications and advisories, reviewing impacts and recommending actions.</w:t>
      </w:r>
    </w:p>
    <w:p w14:paraId="0B68C1F7" w14:textId="57EC271C" w:rsidR="00570C78" w:rsidRDefault="00D26897" w:rsidP="00570C78">
      <w:pPr>
        <w:pStyle w:val="ListParagraph"/>
        <w:numPr>
          <w:ilvl w:val="0"/>
          <w:numId w:val="41"/>
        </w:numPr>
        <w:rPr>
          <w:rFonts w:ascii="Arial" w:hAnsi="Arial"/>
          <w:color w:val="111111"/>
        </w:rPr>
      </w:pPr>
      <w:r>
        <w:rPr>
          <w:rFonts w:ascii="Arial" w:hAnsi="Arial"/>
          <w:color w:val="111111"/>
        </w:rPr>
        <w:t>Take a leading role in the</w:t>
      </w:r>
      <w:r w:rsidR="00570C78" w:rsidRPr="00570C78">
        <w:rPr>
          <w:rFonts w:ascii="Arial" w:hAnsi="Arial"/>
          <w:color w:val="111111"/>
        </w:rPr>
        <w:t xml:space="preserve"> creation of </w:t>
      </w:r>
      <w:r w:rsidR="00983159">
        <w:rPr>
          <w:rFonts w:ascii="Arial" w:hAnsi="Arial"/>
          <w:color w:val="111111"/>
        </w:rPr>
        <w:t xml:space="preserve">operational </w:t>
      </w:r>
      <w:r w:rsidR="00570C78" w:rsidRPr="00570C78">
        <w:rPr>
          <w:rFonts w:ascii="Arial" w:hAnsi="Arial"/>
          <w:color w:val="111111"/>
        </w:rPr>
        <w:t xml:space="preserve">processes </w:t>
      </w:r>
      <w:r w:rsidR="00CD6236">
        <w:rPr>
          <w:rFonts w:ascii="Arial" w:hAnsi="Arial"/>
          <w:color w:val="111111"/>
        </w:rPr>
        <w:t>relating to the cloud environment.</w:t>
      </w:r>
    </w:p>
    <w:p w14:paraId="17708AF7" w14:textId="538FE0FF" w:rsidR="00570C78" w:rsidRDefault="00570C78" w:rsidP="00570C78">
      <w:pPr>
        <w:pStyle w:val="ListParagraph"/>
        <w:numPr>
          <w:ilvl w:val="0"/>
          <w:numId w:val="41"/>
        </w:numPr>
        <w:rPr>
          <w:rFonts w:ascii="Arial" w:hAnsi="Arial"/>
          <w:color w:val="111111"/>
        </w:rPr>
      </w:pPr>
      <w:r w:rsidRPr="00570C78">
        <w:rPr>
          <w:rFonts w:ascii="Arial" w:hAnsi="Arial"/>
          <w:color w:val="111111"/>
        </w:rPr>
        <w:t>Participate in technical reviews and change forums.</w:t>
      </w:r>
    </w:p>
    <w:p w14:paraId="7524D936" w14:textId="5DAF1497" w:rsidR="00570C78" w:rsidRDefault="00570C78" w:rsidP="00570C78">
      <w:pPr>
        <w:pStyle w:val="ListParagraph"/>
        <w:numPr>
          <w:ilvl w:val="0"/>
          <w:numId w:val="41"/>
        </w:numPr>
        <w:rPr>
          <w:rFonts w:ascii="Arial" w:hAnsi="Arial"/>
          <w:color w:val="111111"/>
        </w:rPr>
      </w:pPr>
      <w:r w:rsidRPr="00570C78">
        <w:rPr>
          <w:rFonts w:ascii="Arial" w:hAnsi="Arial"/>
          <w:color w:val="111111"/>
        </w:rPr>
        <w:t xml:space="preserve">Ensure team documentation is created and managed to support continuity and currency of the </w:t>
      </w:r>
      <w:r>
        <w:rPr>
          <w:rFonts w:ascii="Arial" w:hAnsi="Arial"/>
          <w:color w:val="111111"/>
        </w:rPr>
        <w:t>DAIS</w:t>
      </w:r>
      <w:r w:rsidRPr="00570C78">
        <w:rPr>
          <w:rFonts w:ascii="Arial" w:hAnsi="Arial"/>
          <w:color w:val="111111"/>
        </w:rPr>
        <w:t xml:space="preserve"> shared technical knowledge base. </w:t>
      </w:r>
    </w:p>
    <w:p w14:paraId="3B4E0061" w14:textId="77777777" w:rsidR="00570C78" w:rsidRDefault="00570C78" w:rsidP="00570C78">
      <w:pPr>
        <w:pStyle w:val="ListParagraph"/>
        <w:numPr>
          <w:ilvl w:val="0"/>
          <w:numId w:val="41"/>
        </w:numPr>
        <w:rPr>
          <w:rFonts w:ascii="Arial" w:hAnsi="Arial"/>
          <w:color w:val="111111"/>
        </w:rPr>
      </w:pPr>
      <w:r w:rsidRPr="00570C78">
        <w:rPr>
          <w:rFonts w:ascii="Arial" w:hAnsi="Arial"/>
          <w:color w:val="111111"/>
        </w:rPr>
        <w:t>Support a collaborative, high-performing team culture.</w:t>
      </w:r>
    </w:p>
    <w:p w14:paraId="1428FE1E" w14:textId="14722F01" w:rsidR="00570C78" w:rsidRDefault="00570C78" w:rsidP="00570C78">
      <w:pPr>
        <w:pStyle w:val="ListParagraph"/>
        <w:numPr>
          <w:ilvl w:val="0"/>
          <w:numId w:val="41"/>
        </w:numPr>
        <w:rPr>
          <w:rFonts w:ascii="Arial" w:hAnsi="Arial"/>
          <w:color w:val="111111"/>
        </w:rPr>
      </w:pPr>
      <w:r w:rsidRPr="00570C78">
        <w:rPr>
          <w:rFonts w:ascii="Arial" w:hAnsi="Arial"/>
          <w:color w:val="111111"/>
        </w:rPr>
        <w:t xml:space="preserve">Identify and escalate risks and opportunities related to the </w:t>
      </w:r>
      <w:r>
        <w:rPr>
          <w:rFonts w:ascii="Arial" w:hAnsi="Arial"/>
          <w:color w:val="111111"/>
        </w:rPr>
        <w:t>DAIS</w:t>
      </w:r>
      <w:r w:rsidRPr="00570C78">
        <w:rPr>
          <w:rFonts w:ascii="Arial" w:hAnsi="Arial"/>
          <w:color w:val="111111"/>
        </w:rPr>
        <w:t xml:space="preserve"> operating environment to the Cloud Platform Lead.</w:t>
      </w:r>
    </w:p>
    <w:p w14:paraId="63120F21" w14:textId="77777777" w:rsidR="00570C78" w:rsidRDefault="00570C78" w:rsidP="00570C78">
      <w:pPr>
        <w:pStyle w:val="ListParagraph"/>
        <w:numPr>
          <w:ilvl w:val="0"/>
          <w:numId w:val="41"/>
        </w:numPr>
        <w:rPr>
          <w:rFonts w:ascii="Arial" w:hAnsi="Arial"/>
          <w:color w:val="111111"/>
        </w:rPr>
      </w:pPr>
      <w:r w:rsidRPr="00570C78">
        <w:rPr>
          <w:rFonts w:ascii="Arial" w:hAnsi="Arial"/>
          <w:color w:val="111111"/>
        </w:rPr>
        <w:t>Be available during the Victorian fire season (~Oct to April each year) for rostered cloud engineering support, including evening and weekend work.</w:t>
      </w:r>
    </w:p>
    <w:p w14:paraId="279E6DEE" w14:textId="7C22EE04" w:rsidR="00570C78" w:rsidRDefault="00570C78" w:rsidP="00570C78">
      <w:pPr>
        <w:pStyle w:val="ListParagraph"/>
        <w:numPr>
          <w:ilvl w:val="0"/>
          <w:numId w:val="41"/>
        </w:numPr>
        <w:rPr>
          <w:rFonts w:ascii="Arial" w:hAnsi="Arial"/>
          <w:color w:val="111111"/>
        </w:rPr>
      </w:pPr>
      <w:r w:rsidRPr="00570C78">
        <w:rPr>
          <w:rFonts w:ascii="Arial" w:hAnsi="Arial"/>
          <w:color w:val="111111"/>
        </w:rPr>
        <w:t>Practice cultural safety by creating environments, relationships, and systems free from racism and discrimination so that colleagues feel safe, valued, and able to participate.</w:t>
      </w:r>
    </w:p>
    <w:p w14:paraId="2579856C" w14:textId="299455A4" w:rsidR="003D555B" w:rsidRPr="00570C78" w:rsidRDefault="003D555B" w:rsidP="00570C78">
      <w:pPr>
        <w:pStyle w:val="ListParagraph"/>
        <w:numPr>
          <w:ilvl w:val="0"/>
          <w:numId w:val="41"/>
        </w:numPr>
        <w:rPr>
          <w:rFonts w:ascii="Arial" w:hAnsi="Arial"/>
          <w:color w:val="111111"/>
        </w:rPr>
      </w:pPr>
      <w:r>
        <w:rPr>
          <w:rFonts w:ascii="Arial" w:hAnsi="Arial"/>
          <w:color w:val="111111"/>
        </w:rPr>
        <w:t xml:space="preserve">Other </w:t>
      </w:r>
      <w:r w:rsidR="006C2D00">
        <w:rPr>
          <w:rFonts w:ascii="Arial" w:hAnsi="Arial"/>
          <w:color w:val="111111"/>
        </w:rPr>
        <w:t>duties</w:t>
      </w:r>
      <w:r>
        <w:rPr>
          <w:rFonts w:ascii="Arial" w:hAnsi="Arial"/>
          <w:color w:val="111111"/>
        </w:rPr>
        <w:t xml:space="preserve"> as directed.</w:t>
      </w:r>
    </w:p>
    <w:p w14:paraId="3D3807B0"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Key Selection Criteria</w:t>
      </w:r>
    </w:p>
    <w:p w14:paraId="298BC1C8" w14:textId="77777777" w:rsidR="00495B3B" w:rsidRPr="00495B3B" w:rsidRDefault="00495B3B" w:rsidP="00495B3B">
      <w:pPr>
        <w:spacing w:before="0" w:after="0"/>
        <w:rPr>
          <w:rFonts w:ascii="Arial" w:hAnsi="Arial" w:cs="Arial"/>
          <w:color w:val="363534"/>
          <w:szCs w:val="22"/>
        </w:rPr>
      </w:pPr>
      <w:r w:rsidRPr="00495B3B">
        <w:rPr>
          <w:rFonts w:ascii="Arial" w:hAnsi="Arial" w:cs="Arial"/>
          <w:color w:val="363534"/>
          <w:szCs w:val="22"/>
        </w:rPr>
        <w:t>The key selection criteria specified below outline the capabilities required for the position.</w:t>
      </w:r>
    </w:p>
    <w:p w14:paraId="7195DD23" w14:textId="77777777" w:rsidR="00495B3B" w:rsidRPr="00495B3B" w:rsidRDefault="00495B3B" w:rsidP="00495B3B">
      <w:pPr>
        <w:spacing w:before="160" w:after="0"/>
        <w:rPr>
          <w:rFonts w:ascii="Arial" w:hAnsi="Arial" w:cs="Arial"/>
          <w:b/>
          <w:color w:val="363534"/>
          <w:szCs w:val="22"/>
        </w:rPr>
      </w:pPr>
      <w:r w:rsidRPr="00495B3B">
        <w:rPr>
          <w:rFonts w:ascii="Arial" w:hAnsi="Arial" w:cs="Arial"/>
          <w:b/>
          <w:color w:val="363534"/>
          <w:szCs w:val="22"/>
        </w:rPr>
        <w:t>Specialist/Technical Expertise/Qualifications</w:t>
      </w:r>
    </w:p>
    <w:p w14:paraId="710475BB" w14:textId="1323CA88" w:rsidR="00730AF9" w:rsidRDefault="00730AF9" w:rsidP="67CD7834">
      <w:pPr>
        <w:pStyle w:val="BodyText"/>
        <w:rPr>
          <w:b/>
          <w:bCs/>
        </w:rPr>
      </w:pPr>
      <w:r w:rsidRPr="67CD7834">
        <w:rPr>
          <w:b/>
          <w:bCs/>
        </w:rPr>
        <w:t>Essential</w:t>
      </w:r>
    </w:p>
    <w:p w14:paraId="78BAD994" w14:textId="4D32175E" w:rsidR="20C43168" w:rsidRDefault="20C43168" w:rsidP="67CD7834">
      <w:pPr>
        <w:pStyle w:val="ListParagraph"/>
        <w:numPr>
          <w:ilvl w:val="0"/>
          <w:numId w:val="41"/>
        </w:numPr>
        <w:rPr>
          <w:rFonts w:ascii="Arial" w:hAnsi="Arial"/>
          <w:color w:val="111111"/>
        </w:rPr>
      </w:pPr>
      <w:r w:rsidRPr="67CD7834">
        <w:rPr>
          <w:rFonts w:ascii="Arial" w:hAnsi="Arial"/>
          <w:color w:val="111111"/>
        </w:rPr>
        <w:t>A tertiary qualification in IT</w:t>
      </w:r>
    </w:p>
    <w:p w14:paraId="16A63B27" w14:textId="03143105" w:rsidR="00570C78" w:rsidRDefault="00570C78" w:rsidP="00570C78">
      <w:pPr>
        <w:pStyle w:val="ListParagraph"/>
        <w:numPr>
          <w:ilvl w:val="0"/>
          <w:numId w:val="41"/>
        </w:numPr>
        <w:rPr>
          <w:rFonts w:ascii="Arial" w:hAnsi="Arial"/>
          <w:color w:val="111111"/>
        </w:rPr>
      </w:pPr>
      <w:r w:rsidRPr="00570C78">
        <w:rPr>
          <w:rFonts w:ascii="Arial" w:hAnsi="Arial"/>
          <w:color w:val="111111"/>
        </w:rPr>
        <w:t>A strong understanding of cloud platform services</w:t>
      </w:r>
      <w:r w:rsidR="003F6362">
        <w:rPr>
          <w:rFonts w:ascii="Arial" w:hAnsi="Arial"/>
          <w:color w:val="111111"/>
        </w:rPr>
        <w:t xml:space="preserve"> and significant hands-on experience in managing cloud platform infrastructure, ideally in an Azure environment.</w:t>
      </w:r>
      <w:r w:rsidR="005E09F0">
        <w:rPr>
          <w:rFonts w:ascii="Arial" w:hAnsi="Arial"/>
          <w:color w:val="111111"/>
        </w:rPr>
        <w:t xml:space="preserve"> </w:t>
      </w:r>
    </w:p>
    <w:p w14:paraId="02381818" w14:textId="262F4FD0" w:rsidR="00570C78" w:rsidRDefault="00570C78" w:rsidP="00570C78">
      <w:pPr>
        <w:pStyle w:val="ListParagraph"/>
        <w:numPr>
          <w:ilvl w:val="0"/>
          <w:numId w:val="41"/>
        </w:numPr>
        <w:rPr>
          <w:rFonts w:ascii="Arial" w:hAnsi="Arial"/>
          <w:color w:val="111111"/>
        </w:rPr>
      </w:pPr>
      <w:r w:rsidRPr="00570C78">
        <w:rPr>
          <w:rFonts w:ascii="Arial" w:hAnsi="Arial"/>
          <w:color w:val="111111"/>
        </w:rPr>
        <w:t xml:space="preserve">Experience </w:t>
      </w:r>
      <w:r w:rsidR="003F6362">
        <w:rPr>
          <w:rFonts w:ascii="Arial" w:hAnsi="Arial"/>
          <w:color w:val="111111"/>
        </w:rPr>
        <w:t>with network design, configuration and management, ideally in an Azure environment.</w:t>
      </w:r>
    </w:p>
    <w:p w14:paraId="5430580D" w14:textId="0AC50513" w:rsidR="003F6362" w:rsidRPr="00570C78" w:rsidRDefault="003F6362" w:rsidP="00570C78">
      <w:pPr>
        <w:pStyle w:val="ListParagraph"/>
        <w:numPr>
          <w:ilvl w:val="0"/>
          <w:numId w:val="41"/>
        </w:numPr>
        <w:rPr>
          <w:rFonts w:ascii="Arial" w:hAnsi="Arial"/>
          <w:color w:val="111111"/>
        </w:rPr>
      </w:pPr>
      <w:r>
        <w:rPr>
          <w:rFonts w:ascii="Arial" w:hAnsi="Arial"/>
          <w:color w:val="111111"/>
        </w:rPr>
        <w:t>A strong understanding of cloud authentication and security principles</w:t>
      </w:r>
      <w:r w:rsidR="00CD6236">
        <w:rPr>
          <w:rFonts w:ascii="Arial" w:hAnsi="Arial"/>
          <w:color w:val="111111"/>
        </w:rPr>
        <w:t>.</w:t>
      </w:r>
    </w:p>
    <w:p w14:paraId="3D010ACA" w14:textId="6F26AC7E"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Experience with Terraform</w:t>
      </w:r>
      <w:r w:rsidR="00983159">
        <w:rPr>
          <w:rFonts w:ascii="Arial" w:hAnsi="Arial"/>
          <w:color w:val="111111"/>
        </w:rPr>
        <w:t>/Open T</w:t>
      </w:r>
      <w:r w:rsidR="003F6362">
        <w:rPr>
          <w:rFonts w:ascii="Arial" w:hAnsi="Arial"/>
          <w:color w:val="111111"/>
        </w:rPr>
        <w:t>ofu</w:t>
      </w:r>
      <w:r w:rsidRPr="00570C78">
        <w:rPr>
          <w:rFonts w:ascii="Arial" w:hAnsi="Arial"/>
          <w:color w:val="111111"/>
        </w:rPr>
        <w:t xml:space="preserve"> </w:t>
      </w:r>
      <w:r w:rsidR="003F6362">
        <w:rPr>
          <w:rFonts w:ascii="Arial" w:hAnsi="Arial"/>
          <w:color w:val="111111"/>
        </w:rPr>
        <w:t>and/or similar infrastructure as code tools.</w:t>
      </w:r>
    </w:p>
    <w:p w14:paraId="6C07B875" w14:textId="31DC58BD"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Experience with version control systems such as Git and GitHub</w:t>
      </w:r>
    </w:p>
    <w:p w14:paraId="7F3C3F82" w14:textId="0C6D0BED" w:rsidR="00570C78" w:rsidRDefault="00570C78" w:rsidP="00570C78">
      <w:pPr>
        <w:pStyle w:val="ListParagraph"/>
        <w:numPr>
          <w:ilvl w:val="0"/>
          <w:numId w:val="41"/>
        </w:numPr>
        <w:rPr>
          <w:rFonts w:ascii="Arial" w:hAnsi="Arial"/>
          <w:color w:val="111111"/>
        </w:rPr>
      </w:pPr>
      <w:r w:rsidRPr="00570C78">
        <w:rPr>
          <w:rFonts w:ascii="Arial" w:hAnsi="Arial"/>
          <w:color w:val="111111"/>
        </w:rPr>
        <w:t>A strong understanding of application monitoring, disaster recovery,</w:t>
      </w:r>
      <w:r w:rsidR="005E09F0">
        <w:rPr>
          <w:rFonts w:ascii="Arial" w:hAnsi="Arial"/>
          <w:color w:val="111111"/>
        </w:rPr>
        <w:t xml:space="preserve"> backup</w:t>
      </w:r>
      <w:r w:rsidRPr="00570C78">
        <w:rPr>
          <w:rFonts w:ascii="Arial" w:hAnsi="Arial"/>
          <w:color w:val="111111"/>
        </w:rPr>
        <w:t xml:space="preserve"> and availability practices</w:t>
      </w:r>
    </w:p>
    <w:p w14:paraId="1498359D" w14:textId="4156A48F" w:rsidR="004D1D24" w:rsidRPr="004D1D24" w:rsidRDefault="004D1D24" w:rsidP="004D1D24">
      <w:pPr>
        <w:pStyle w:val="ListParagraph"/>
        <w:numPr>
          <w:ilvl w:val="0"/>
          <w:numId w:val="41"/>
        </w:numPr>
        <w:rPr>
          <w:rFonts w:ascii="Arial" w:hAnsi="Arial"/>
          <w:color w:val="111111"/>
        </w:rPr>
      </w:pPr>
      <w:r w:rsidRPr="00570C78">
        <w:rPr>
          <w:rFonts w:ascii="Arial" w:hAnsi="Arial"/>
          <w:color w:val="111111"/>
        </w:rPr>
        <w:t xml:space="preserve">Familiarity with PowerShell, Bash, </w:t>
      </w:r>
      <w:r>
        <w:rPr>
          <w:rFonts w:ascii="Arial" w:hAnsi="Arial"/>
          <w:color w:val="111111"/>
        </w:rPr>
        <w:t>and/</w:t>
      </w:r>
      <w:r w:rsidRPr="00570C78">
        <w:rPr>
          <w:rFonts w:ascii="Arial" w:hAnsi="Arial"/>
          <w:color w:val="111111"/>
        </w:rPr>
        <w:t>or Python and common platform automation scripting practices.</w:t>
      </w:r>
    </w:p>
    <w:p w14:paraId="455D6AB8" w14:textId="460981EB"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Strong verbal and written communication skills</w:t>
      </w:r>
      <w:r>
        <w:rPr>
          <w:rFonts w:ascii="Arial" w:hAnsi="Arial"/>
          <w:color w:val="111111"/>
        </w:rPr>
        <w:t>.</w:t>
      </w:r>
    </w:p>
    <w:p w14:paraId="0C3F1EEE" w14:textId="49083E82" w:rsidR="00730AF9" w:rsidRDefault="00730AF9" w:rsidP="00730AF9">
      <w:pPr>
        <w:spacing w:line="240" w:lineRule="auto"/>
        <w:rPr>
          <w:rFonts w:ascii="Arial" w:hAnsi="Arial"/>
        </w:rPr>
      </w:pPr>
    </w:p>
    <w:p w14:paraId="7023FE6F" w14:textId="77777777" w:rsidR="00730AF9" w:rsidRPr="00A5161B" w:rsidRDefault="00730AF9" w:rsidP="00730AF9">
      <w:pPr>
        <w:spacing w:line="240" w:lineRule="auto"/>
        <w:rPr>
          <w:rFonts w:ascii="Arial" w:hAnsi="Arial"/>
          <w:b/>
        </w:rPr>
      </w:pPr>
      <w:r w:rsidRPr="00A5161B">
        <w:rPr>
          <w:rFonts w:ascii="Arial" w:hAnsi="Arial"/>
          <w:b/>
        </w:rPr>
        <w:t>Desirable</w:t>
      </w:r>
    </w:p>
    <w:p w14:paraId="6900509A" w14:textId="4ACD298E" w:rsidR="00983159" w:rsidRDefault="00983159" w:rsidP="00570C78">
      <w:pPr>
        <w:pStyle w:val="ListParagraph"/>
        <w:numPr>
          <w:ilvl w:val="0"/>
          <w:numId w:val="41"/>
        </w:numPr>
        <w:rPr>
          <w:rFonts w:ascii="Arial" w:hAnsi="Arial"/>
          <w:color w:val="111111"/>
        </w:rPr>
      </w:pPr>
      <w:r>
        <w:rPr>
          <w:rFonts w:ascii="Arial" w:hAnsi="Arial"/>
          <w:color w:val="111111"/>
        </w:rPr>
        <w:t>Familiarity with Ansible.</w:t>
      </w:r>
    </w:p>
    <w:p w14:paraId="769EEB97" w14:textId="36E2CE22" w:rsidR="003F6362" w:rsidRDefault="003F6362" w:rsidP="00570C78">
      <w:pPr>
        <w:pStyle w:val="ListParagraph"/>
        <w:numPr>
          <w:ilvl w:val="0"/>
          <w:numId w:val="41"/>
        </w:numPr>
        <w:rPr>
          <w:rFonts w:ascii="Arial" w:hAnsi="Arial"/>
          <w:color w:val="111111"/>
        </w:rPr>
      </w:pPr>
      <w:r>
        <w:rPr>
          <w:rFonts w:ascii="Arial" w:hAnsi="Arial"/>
          <w:color w:val="111111"/>
        </w:rPr>
        <w:t>Experience in multi-cloud environments, especially Azure and AWS.</w:t>
      </w:r>
    </w:p>
    <w:p w14:paraId="7F632787" w14:textId="333E07EE" w:rsidR="003F6362" w:rsidRDefault="003F6362" w:rsidP="00570C78">
      <w:pPr>
        <w:pStyle w:val="ListParagraph"/>
        <w:numPr>
          <w:ilvl w:val="0"/>
          <w:numId w:val="41"/>
        </w:numPr>
        <w:rPr>
          <w:rFonts w:ascii="Arial" w:hAnsi="Arial"/>
          <w:color w:val="111111"/>
        </w:rPr>
      </w:pPr>
      <w:r>
        <w:rPr>
          <w:rFonts w:ascii="Arial" w:hAnsi="Arial"/>
          <w:color w:val="111111"/>
        </w:rPr>
        <w:t>Experience designing cloud platform solutions.</w:t>
      </w:r>
    </w:p>
    <w:p w14:paraId="6CEA28C4" w14:textId="7A82B5AD" w:rsidR="003F6362" w:rsidRDefault="003F6362" w:rsidP="00570C78">
      <w:pPr>
        <w:pStyle w:val="ListParagraph"/>
        <w:numPr>
          <w:ilvl w:val="0"/>
          <w:numId w:val="41"/>
        </w:numPr>
        <w:rPr>
          <w:rFonts w:ascii="Arial" w:hAnsi="Arial"/>
          <w:color w:val="111111"/>
        </w:rPr>
      </w:pPr>
      <w:r>
        <w:rPr>
          <w:rFonts w:ascii="Arial" w:hAnsi="Arial"/>
          <w:color w:val="111111"/>
        </w:rPr>
        <w:t>Experience leading technology implementation projects.</w:t>
      </w:r>
    </w:p>
    <w:p w14:paraId="29F68DEF" w14:textId="48DCC6D9" w:rsidR="00CD6236" w:rsidRDefault="00CD6236" w:rsidP="00570C78">
      <w:pPr>
        <w:pStyle w:val="ListParagraph"/>
        <w:numPr>
          <w:ilvl w:val="0"/>
          <w:numId w:val="41"/>
        </w:numPr>
        <w:rPr>
          <w:rFonts w:ascii="Arial" w:hAnsi="Arial"/>
          <w:color w:val="111111"/>
        </w:rPr>
      </w:pPr>
      <w:r>
        <w:rPr>
          <w:rFonts w:ascii="Arial" w:hAnsi="Arial"/>
          <w:color w:val="111111"/>
        </w:rPr>
        <w:t>Experience using JIRA and Confluence.</w:t>
      </w:r>
    </w:p>
    <w:p w14:paraId="796D3CAE" w14:textId="0D3738DA"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An understanding of database technologies including relational and NoSQL databases</w:t>
      </w:r>
    </w:p>
    <w:p w14:paraId="06F6E2D3" w14:textId="4B7F4771"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t>A passion for cloud platform solutions</w:t>
      </w:r>
      <w:r w:rsidR="00CD6236">
        <w:rPr>
          <w:rFonts w:ascii="Arial" w:hAnsi="Arial"/>
          <w:color w:val="111111"/>
        </w:rPr>
        <w:t xml:space="preserve"> and a code-based approach to configuration.</w:t>
      </w:r>
    </w:p>
    <w:p w14:paraId="486873C5" w14:textId="77BDC3B2" w:rsidR="00570C78" w:rsidRPr="00570C78" w:rsidRDefault="00570C78" w:rsidP="00570C78">
      <w:pPr>
        <w:pStyle w:val="ListParagraph"/>
        <w:numPr>
          <w:ilvl w:val="0"/>
          <w:numId w:val="41"/>
        </w:numPr>
        <w:rPr>
          <w:rFonts w:ascii="Arial" w:hAnsi="Arial"/>
          <w:color w:val="111111"/>
        </w:rPr>
      </w:pPr>
      <w:r w:rsidRPr="00570C78">
        <w:rPr>
          <w:rFonts w:ascii="Arial" w:hAnsi="Arial"/>
          <w:color w:val="111111"/>
        </w:rPr>
        <w:lastRenderedPageBreak/>
        <w:t>Familiarity with ICT industry service management processes: Service requests, incidents, change management, problem management, and related tools</w:t>
      </w:r>
      <w:r>
        <w:rPr>
          <w:rFonts w:ascii="Arial" w:hAnsi="Arial"/>
          <w:color w:val="111111"/>
        </w:rPr>
        <w:t>.</w:t>
      </w:r>
    </w:p>
    <w:p w14:paraId="5C52D0E0" w14:textId="77777777" w:rsidR="00730AF9" w:rsidRPr="00730AF9" w:rsidRDefault="00730AF9" w:rsidP="00730AF9">
      <w:pPr>
        <w:spacing w:line="240" w:lineRule="auto"/>
        <w:rPr>
          <w:rFonts w:ascii="Arial" w:hAnsi="Arial"/>
        </w:rPr>
      </w:pPr>
    </w:p>
    <w:p w14:paraId="62DD3F46" w14:textId="75C9F0C1" w:rsidR="00495B3B" w:rsidRDefault="00495B3B" w:rsidP="00495B3B">
      <w:pPr>
        <w:spacing w:before="160" w:after="0"/>
        <w:rPr>
          <w:rFonts w:ascii="Arial" w:hAnsi="Arial" w:cs="Arial"/>
          <w:b/>
          <w:color w:val="363534"/>
        </w:rPr>
      </w:pPr>
      <w:r w:rsidRPr="00495B3B">
        <w:rPr>
          <w:rFonts w:ascii="Arial" w:hAnsi="Arial" w:cs="Arial"/>
          <w:b/>
          <w:color w:val="363534"/>
        </w:rPr>
        <w:t>Capabilities</w:t>
      </w:r>
    </w:p>
    <w:p w14:paraId="38CEF4CB" w14:textId="18E7535B" w:rsidR="00570C78" w:rsidRPr="00570C78" w:rsidRDefault="00570C78" w:rsidP="008A178C">
      <w:pPr>
        <w:pStyle w:val="ListParagraph"/>
        <w:spacing w:line="240" w:lineRule="auto"/>
        <w:rPr>
          <w:rFonts w:asciiTheme="majorHAnsi" w:hAnsiTheme="majorHAnsi" w:cstheme="majorBidi"/>
          <w:b/>
          <w:bCs/>
        </w:rPr>
      </w:pPr>
      <w:r w:rsidRPr="211B32CE">
        <w:rPr>
          <w:rFonts w:asciiTheme="majorHAnsi" w:hAnsiTheme="majorHAnsi" w:cstheme="majorBidi"/>
          <w:b/>
          <w:bCs/>
        </w:rPr>
        <w:t xml:space="preserve">Interpersonal Skills: </w:t>
      </w:r>
      <w:r w:rsidRPr="211B32CE">
        <w:rPr>
          <w:rFonts w:asciiTheme="majorHAnsi" w:hAnsiTheme="majorHAnsi" w:cstheme="majorBidi"/>
        </w:rPr>
        <w:t>Sees things from another’s point of view and confirms understanding; Understand motivations, needs and wants of stakeholders and their impact on service delivery; Tailor communications according to audience and/or audience preference.</w:t>
      </w:r>
    </w:p>
    <w:p w14:paraId="54DDC6A2" w14:textId="43907BB9" w:rsidR="00570C78" w:rsidRPr="00570C78" w:rsidRDefault="00570C78" w:rsidP="008A178C">
      <w:pPr>
        <w:pStyle w:val="ListParagraph"/>
        <w:spacing w:line="240" w:lineRule="auto"/>
        <w:rPr>
          <w:rFonts w:asciiTheme="majorHAnsi" w:hAnsiTheme="majorHAnsi" w:cstheme="majorBidi"/>
          <w:b/>
          <w:bCs/>
        </w:rPr>
      </w:pPr>
      <w:r w:rsidRPr="211B32CE">
        <w:rPr>
          <w:rFonts w:asciiTheme="majorHAnsi" w:hAnsiTheme="majorHAnsi" w:cstheme="majorBidi"/>
          <w:b/>
          <w:bCs/>
        </w:rPr>
        <w:t xml:space="preserve">Innovation and Continuous Improvement: </w:t>
      </w:r>
      <w:r w:rsidRPr="211B32CE">
        <w:rPr>
          <w:rFonts w:asciiTheme="majorHAnsi" w:hAnsiTheme="majorHAnsi" w:cstheme="majorBidi"/>
        </w:rPr>
        <w:t>Uses understanding of clients or stakeholders’ context to design and implement systems for continuous improvement within team or organisation; Reviews and analyses internal and external information to improve effectiveness and quality of work; Creates team environments where innovation and creativity are fostered and rewarded.</w:t>
      </w:r>
    </w:p>
    <w:p w14:paraId="10A9F9E0" w14:textId="2A1004AF" w:rsidR="00570C78" w:rsidRPr="00570C78" w:rsidRDefault="00570C78" w:rsidP="008A178C">
      <w:pPr>
        <w:pStyle w:val="ListParagraph"/>
        <w:spacing w:line="240" w:lineRule="auto"/>
        <w:rPr>
          <w:rFonts w:asciiTheme="majorHAnsi" w:hAnsiTheme="majorHAnsi" w:cstheme="majorBidi"/>
        </w:rPr>
      </w:pPr>
      <w:r w:rsidRPr="211B32CE">
        <w:rPr>
          <w:rFonts w:asciiTheme="majorHAnsi" w:hAnsiTheme="majorHAnsi" w:cstheme="majorBidi"/>
          <w:b/>
          <w:bCs/>
        </w:rPr>
        <w:t xml:space="preserve">Working collaboratively: </w:t>
      </w:r>
      <w:r w:rsidRPr="211B32CE">
        <w:rPr>
          <w:rFonts w:asciiTheme="majorHAnsi" w:hAnsiTheme="majorHAnsi" w:cstheme="majorBidi"/>
        </w:rPr>
        <w:t>Guides others to create a culture of collaboration; Identifies, and works to overcome, barriers to knowledge or information sharing; Identifies opportunities to work with other teams to deliver outcomes.</w:t>
      </w:r>
    </w:p>
    <w:p w14:paraId="319FFA67" w14:textId="55293CD8" w:rsidR="00570C78" w:rsidRPr="00570C78" w:rsidRDefault="00570C78" w:rsidP="008A178C">
      <w:pPr>
        <w:pStyle w:val="ListParagraph"/>
        <w:spacing w:line="240" w:lineRule="auto"/>
        <w:rPr>
          <w:rFonts w:asciiTheme="majorHAnsi" w:hAnsiTheme="majorHAnsi" w:cstheme="majorBidi"/>
          <w:b/>
          <w:bCs/>
        </w:rPr>
      </w:pPr>
      <w:r w:rsidRPr="211B32CE">
        <w:rPr>
          <w:rFonts w:asciiTheme="majorHAnsi" w:hAnsiTheme="majorHAnsi" w:cstheme="majorBidi"/>
          <w:b/>
          <w:bCs/>
        </w:rPr>
        <w:t xml:space="preserve">Critical Thinking and Problem Solving: </w:t>
      </w:r>
      <w:r w:rsidRPr="211B32CE">
        <w:rPr>
          <w:rFonts w:asciiTheme="majorHAnsi" w:hAnsiTheme="majorHAnsi" w:cstheme="majorBidi"/>
        </w:rPr>
        <w:t>Resolves issues through deep understanding or interpretation of existing guidelines. Where guidelines are not available, analyses ideas available and takes action through self, or in consultation with others to resolve problems. If required, determines additional information needed to make informed decisions. Applies critical thinking and problem-solving concepts in the right context.</w:t>
      </w:r>
    </w:p>
    <w:p w14:paraId="61CC39B4" w14:textId="77777777" w:rsidR="00495B3B" w:rsidRPr="00495B3B" w:rsidRDefault="00495B3B" w:rsidP="00495B3B">
      <w:pPr>
        <w:keepNext/>
        <w:spacing w:before="0" w:after="0" w:line="240" w:lineRule="auto"/>
        <w:rPr>
          <w:rFonts w:ascii="Arial" w:hAnsi="Arial" w:cs="Arial"/>
          <w:bCs/>
          <w:color w:val="442D97"/>
          <w:sz w:val="28"/>
          <w:szCs w:val="28"/>
          <w:lang w:eastAsia="zh-CN"/>
        </w:rPr>
      </w:pPr>
      <w:bookmarkStart w:id="2" w:name="_Hlk102550785"/>
    </w:p>
    <w:p w14:paraId="72CE8D2C" w14:textId="77777777"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10"/>
        <w:tblW w:w="0" w:type="auto"/>
        <w:tblLook w:val="04A0" w:firstRow="1" w:lastRow="0" w:firstColumn="1" w:lastColumn="0" w:noHBand="0" w:noVBand="1"/>
      </w:tblPr>
      <w:tblGrid>
        <w:gridCol w:w="3402"/>
        <w:gridCol w:w="6803"/>
      </w:tblGrid>
      <w:tr w:rsidR="00495B3B" w:rsidRPr="00495B3B" w14:paraId="54F1AA36" w14:textId="77777777">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402" w:type="dxa"/>
            <w:shd w:val="clear" w:color="auto" w:fill="auto"/>
          </w:tcPr>
          <w:p w14:paraId="790AC891" w14:textId="77777777" w:rsidR="00495B3B" w:rsidRPr="00495B3B" w:rsidRDefault="00495B3B" w:rsidP="00495B3B">
            <w:pPr>
              <w:rPr>
                <w:rFonts w:cs="Arial"/>
                <w:color w:val="1A1A1A"/>
                <w:sz w:val="20"/>
              </w:rPr>
            </w:pPr>
            <w:r w:rsidRPr="00495B3B">
              <w:rPr>
                <w:rFonts w:cs="Arial"/>
                <w:color w:val="1A1A1A"/>
                <w:sz w:val="20"/>
              </w:rPr>
              <w:t>Financial Delegation Value</w:t>
            </w:r>
          </w:p>
        </w:tc>
        <w:tc>
          <w:tcPr>
            <w:tcW w:w="6803" w:type="dxa"/>
            <w:shd w:val="clear" w:color="auto" w:fill="auto"/>
          </w:tcPr>
          <w:p w14:paraId="2DBD5EFC" w14:textId="23A7D10A" w:rsidR="00495B3B" w:rsidRPr="00495B3B" w:rsidRDefault="00495B3B" w:rsidP="00495B3B">
            <w:pPr>
              <w:cnfStyle w:val="100000000000" w:firstRow="1" w:lastRow="0" w:firstColumn="0" w:lastColumn="0" w:oddVBand="0" w:evenVBand="0" w:oddHBand="0" w:evenHBand="0" w:firstRowFirstColumn="0" w:firstRowLastColumn="0" w:lastRowFirstColumn="0" w:lastRowLastColumn="0"/>
              <w:rPr>
                <w:rFonts w:cs="Arial"/>
                <w:color w:val="1A1A1A"/>
                <w:sz w:val="20"/>
              </w:rPr>
            </w:pPr>
            <w:r w:rsidRPr="00495B3B">
              <w:rPr>
                <w:rFonts w:cs="Arial"/>
                <w:color w:val="1A1A1A"/>
                <w:sz w:val="20"/>
              </w:rPr>
              <w:t>$</w:t>
            </w:r>
            <w:r w:rsidR="00A71E30">
              <w:rPr>
                <w:rFonts w:cs="Arial"/>
                <w:color w:val="1A1A1A"/>
                <w:sz w:val="20"/>
              </w:rPr>
              <w:t>0</w:t>
            </w:r>
            <w:r w:rsidRPr="00495B3B">
              <w:rPr>
                <w:rFonts w:cs="Arial"/>
                <w:color w:val="1A1A1A"/>
                <w:sz w:val="20"/>
              </w:rPr>
              <w:t xml:space="preserve"> A declaration of Private Interests will be required for positions with financial delegations of &gt;$20,000</w:t>
            </w:r>
          </w:p>
        </w:tc>
      </w:tr>
      <w:tr w:rsidR="00495B3B" w:rsidRPr="00495B3B" w14:paraId="13112EBA"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61BAA17" w14:textId="77777777" w:rsidR="00495B3B" w:rsidRPr="00495B3B" w:rsidRDefault="00495B3B" w:rsidP="00495B3B">
            <w:pPr>
              <w:spacing w:line="240" w:lineRule="auto"/>
              <w:contextualSpacing/>
              <w:outlineLvl w:val="1"/>
              <w:rPr>
                <w:rFonts w:ascii="Arial" w:hAnsi="Arial" w:cs="Arial"/>
                <w:sz w:val="20"/>
              </w:rPr>
            </w:pPr>
            <w:r w:rsidRPr="00495B3B">
              <w:rPr>
                <w:rFonts w:ascii="Arial" w:hAnsi="Arial" w:cs="Arial"/>
                <w:sz w:val="20"/>
              </w:rPr>
              <w:t>The occupational health and safety    requirements of this position may include, but are not limited to:</w:t>
            </w:r>
          </w:p>
          <w:p w14:paraId="7E591157" w14:textId="77777777" w:rsidR="00495B3B" w:rsidRPr="00495B3B" w:rsidRDefault="00495B3B" w:rsidP="00495B3B">
            <w:pPr>
              <w:rPr>
                <w:rFonts w:ascii="Arial" w:hAnsi="Arial" w:cs="Arial"/>
                <w:color w:val="1A1A1A"/>
                <w:sz w:val="20"/>
              </w:rPr>
            </w:pPr>
          </w:p>
        </w:tc>
        <w:tc>
          <w:tcPr>
            <w:tcW w:w="6803" w:type="dxa"/>
            <w:shd w:val="clear" w:color="auto" w:fill="auto"/>
          </w:tcPr>
          <w:p w14:paraId="23FF4545" w14:textId="736D39F7" w:rsidR="00495B3B" w:rsidRPr="00495B3B" w:rsidRDefault="00495B3B" w:rsidP="00730AF9">
            <w:pPr>
              <w:numPr>
                <w:ilvl w:val="0"/>
                <w:numId w:val="16"/>
              </w:numPr>
              <w:spacing w:after="240" w:line="240" w:lineRule="auto"/>
              <w:contextualSpacing/>
              <w:outlineLvl w:val="1"/>
              <w:cnfStyle w:val="000000000000" w:firstRow="0" w:lastRow="0" w:firstColumn="0" w:lastColumn="0" w:oddVBand="0" w:evenVBand="0" w:oddHBand="0" w:evenHBand="0" w:firstRowFirstColumn="0" w:firstRowLastColumn="0" w:lastRowFirstColumn="0" w:lastRowLastColumn="0"/>
              <w:rPr>
                <w:rFonts w:ascii="Arial" w:hAnsi="Arial" w:cs="Arial"/>
                <w:sz w:val="20"/>
              </w:rPr>
            </w:pPr>
            <w:r w:rsidRPr="00495B3B">
              <w:rPr>
                <w:rFonts w:ascii="Arial" w:hAnsi="Arial" w:cs="Arial"/>
                <w:sz w:val="20"/>
              </w:rPr>
              <w:t>Sedentary desk work</w:t>
            </w:r>
          </w:p>
        </w:tc>
      </w:tr>
      <w:tr w:rsidR="00495B3B" w:rsidRPr="00495B3B" w14:paraId="7CD2DEBC"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153A5410" w14:textId="77777777" w:rsidR="00495B3B" w:rsidRPr="00495B3B" w:rsidRDefault="00495B3B" w:rsidP="00495B3B">
            <w:pPr>
              <w:rPr>
                <w:rFonts w:ascii="Arial" w:hAnsi="Arial" w:cs="Arial"/>
                <w:color w:val="1A1A1A"/>
                <w:sz w:val="20"/>
              </w:rPr>
            </w:pPr>
            <w:r w:rsidRPr="00495B3B">
              <w:rPr>
                <w:rFonts w:ascii="Arial" w:hAnsi="Arial" w:cs="Arial"/>
                <w:color w:val="1A1A1A"/>
                <w:sz w:val="20"/>
              </w:rPr>
              <w:t xml:space="preserve">DEECA will conduct relevant checks about applicants and the information provided within an application. Checks will include but are not limited to: </w:t>
            </w:r>
          </w:p>
          <w:p w14:paraId="79B7B004" w14:textId="77777777" w:rsidR="00495B3B" w:rsidRPr="00495B3B" w:rsidRDefault="00495B3B" w:rsidP="00495B3B">
            <w:pPr>
              <w:rPr>
                <w:rFonts w:ascii="Arial" w:hAnsi="Arial" w:cs="Arial"/>
                <w:color w:val="1A1A1A"/>
                <w:sz w:val="20"/>
              </w:rPr>
            </w:pPr>
          </w:p>
          <w:p w14:paraId="16E8913A" w14:textId="77777777" w:rsidR="00495B3B" w:rsidRPr="00495B3B" w:rsidRDefault="00495B3B" w:rsidP="00495B3B">
            <w:pPr>
              <w:tabs>
                <w:tab w:val="left" w:pos="2500"/>
              </w:tabs>
              <w:rPr>
                <w:rFonts w:ascii="Arial" w:hAnsi="Arial" w:cs="Arial"/>
                <w:sz w:val="20"/>
              </w:rPr>
            </w:pPr>
            <w:r w:rsidRPr="00495B3B">
              <w:rPr>
                <w:rFonts w:ascii="Arial" w:hAnsi="Arial" w:cs="Arial"/>
                <w:sz w:val="20"/>
              </w:rPr>
              <w:tab/>
            </w:r>
          </w:p>
        </w:tc>
        <w:tc>
          <w:tcPr>
            <w:tcW w:w="6803" w:type="dxa"/>
            <w:shd w:val="clear" w:color="auto" w:fill="auto"/>
          </w:tcPr>
          <w:p w14:paraId="731816A3" w14:textId="77777777" w:rsidR="00495B3B" w:rsidRPr="00495B3B" w:rsidRDefault="00495B3B" w:rsidP="00495B3B">
            <w:pPr>
              <w:jc w:val="both"/>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A Declaration and Consent form consenting to DEECA contacting current and previous employer(s) to substantiate employment history, past conduct and performance is required. </w:t>
            </w:r>
          </w:p>
          <w:p w14:paraId="4A0A00F0" w14:textId="41FEDFBC" w:rsidR="00495B3B" w:rsidRPr="00495B3B" w:rsidRDefault="00495B3B" w:rsidP="00730AF9">
            <w:pPr>
              <w:cnfStyle w:val="000000010000" w:firstRow="0" w:lastRow="0" w:firstColumn="0" w:lastColumn="0" w:oddVBand="0" w:evenVBand="0" w:oddHBand="0" w:evenHBand="1" w:firstRowFirstColumn="0" w:firstRowLastColumn="0" w:lastRowFirstColumn="0" w:lastRowLastColumn="0"/>
              <w:rPr>
                <w:rFonts w:ascii="Arial" w:hAnsi="Arial" w:cs="Arial"/>
                <w:color w:val="1A1A1A"/>
                <w:sz w:val="20"/>
              </w:rPr>
            </w:pPr>
            <w:r w:rsidRPr="00495B3B">
              <w:rPr>
                <w:rFonts w:ascii="Arial" w:hAnsi="Arial" w:cs="Arial"/>
                <w:color w:val="1A1A1A"/>
                <w:sz w:val="20"/>
              </w:rPr>
              <w:t>A satisfactory National Police Check will be required (for all non-DEECA employees).</w:t>
            </w:r>
          </w:p>
        </w:tc>
      </w:tr>
      <w:bookmarkEnd w:id="2"/>
      <w:tr w:rsidR="00495B3B" w:rsidRPr="00495B3B" w14:paraId="555B356F"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0B7D38C"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  Employment terms and conditions</w:t>
            </w:r>
          </w:p>
          <w:p w14:paraId="673B886F" w14:textId="77777777" w:rsidR="00495B3B" w:rsidRPr="00495B3B" w:rsidRDefault="00495B3B" w:rsidP="00495B3B">
            <w:pPr>
              <w:spacing w:before="120" w:after="120"/>
              <w:rPr>
                <w:rFonts w:ascii="Arial" w:hAnsi="Arial"/>
                <w:color w:val="1A1A1A"/>
                <w:sz w:val="20"/>
              </w:rPr>
            </w:pPr>
          </w:p>
        </w:tc>
        <w:tc>
          <w:tcPr>
            <w:tcW w:w="6803" w:type="dxa"/>
            <w:shd w:val="clear" w:color="auto" w:fill="auto"/>
          </w:tcPr>
          <w:p w14:paraId="71EDFDB6" w14:textId="2A0AE529" w:rsidR="00495B3B" w:rsidRPr="00495B3B" w:rsidRDefault="00495B3B" w:rsidP="00495B3B">
            <w:pPr>
              <w:spacing w:line="240" w:lineRule="auto"/>
              <w:ind w:left="139"/>
              <w:outlineLvl w:val="1"/>
              <w:cnfStyle w:val="000000000000" w:firstRow="0" w:lastRow="0" w:firstColumn="0" w:lastColumn="0" w:oddVBand="0" w:evenVBand="0" w:oddHBand="0" w:evenHBand="0" w:firstRowFirstColumn="0" w:firstRowLastColumn="0" w:lastRowFirstColumn="0" w:lastRowLastColumn="0"/>
              <w:rPr>
                <w:rFonts w:ascii="Arial" w:hAnsi="Arial" w:cs="Arial"/>
                <w:i/>
                <w:iCs/>
                <w:color w:val="1A1A1A"/>
                <w:sz w:val="20"/>
              </w:rPr>
            </w:pPr>
            <w:r w:rsidRPr="00495B3B">
              <w:rPr>
                <w:rFonts w:ascii="Arial" w:hAnsi="Arial" w:cs="Arial"/>
                <w:color w:val="1A1A1A"/>
                <w:sz w:val="20"/>
              </w:rPr>
              <w:t xml:space="preserve">Are governed by the </w:t>
            </w:r>
            <w:r w:rsidRPr="00495B3B">
              <w:rPr>
                <w:rFonts w:ascii="Arial" w:hAnsi="Arial" w:cs="Arial"/>
                <w:i/>
                <w:iCs/>
                <w:color w:val="1A1A1A"/>
                <w:sz w:val="20"/>
              </w:rPr>
              <w:t>Victorian Public Service Enterprise Agreement 202</w:t>
            </w:r>
            <w:r w:rsidR="00421357">
              <w:rPr>
                <w:rFonts w:ascii="Arial" w:hAnsi="Arial" w:cs="Arial"/>
                <w:i/>
                <w:iCs/>
                <w:color w:val="1A1A1A"/>
                <w:sz w:val="20"/>
              </w:rPr>
              <w:t>4</w:t>
            </w:r>
            <w:r w:rsidRPr="00495B3B">
              <w:rPr>
                <w:rFonts w:ascii="Arial" w:hAnsi="Arial" w:cs="Arial"/>
                <w:color w:val="1A1A1A"/>
                <w:sz w:val="20"/>
              </w:rPr>
              <w:t xml:space="preserve"> and the </w:t>
            </w:r>
            <w:r w:rsidRPr="00495B3B">
              <w:rPr>
                <w:rFonts w:ascii="Arial" w:hAnsi="Arial" w:cs="Arial"/>
                <w:i/>
                <w:iCs/>
                <w:color w:val="1A1A1A"/>
                <w:sz w:val="20"/>
              </w:rPr>
              <w:t>Public Administration Act</w:t>
            </w:r>
            <w:r w:rsidRPr="00495B3B">
              <w:rPr>
                <w:rFonts w:ascii="Arial" w:hAnsi="Arial" w:cs="Arial"/>
                <w:color w:val="1A1A1A"/>
                <w:sz w:val="20"/>
              </w:rPr>
              <w:t xml:space="preserve"> </w:t>
            </w:r>
            <w:r w:rsidRPr="00495B3B">
              <w:rPr>
                <w:rFonts w:ascii="Arial" w:hAnsi="Arial" w:cs="Arial"/>
                <w:i/>
                <w:iCs/>
                <w:color w:val="1A1A1A"/>
                <w:sz w:val="20"/>
              </w:rPr>
              <w:t>2004.</w:t>
            </w:r>
          </w:p>
          <w:p w14:paraId="522B24D4" w14:textId="2C835127" w:rsidR="00495B3B" w:rsidRPr="00495B3B" w:rsidRDefault="00495B3B" w:rsidP="00495B3B">
            <w:pPr>
              <w:tabs>
                <w:tab w:val="left" w:pos="360"/>
                <w:tab w:val="left" w:pos="720"/>
              </w:tabs>
              <w:autoSpaceDE w:val="0"/>
              <w:autoSpaceDN w:val="0"/>
              <w:adjustRightInd w:val="0"/>
              <w:spacing w:line="240" w:lineRule="auto"/>
              <w:ind w:left="139"/>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Recipients of Victorian Public Service (VPS) voluntary departure packages should note that re-employment restrictions </w:t>
            </w:r>
            <w:r w:rsidR="00EA0ACD" w:rsidRPr="00495B3B">
              <w:rPr>
                <w:rFonts w:ascii="Arial" w:hAnsi="Arial" w:cs="Arial"/>
                <w:color w:val="1A1A1A"/>
                <w:sz w:val="20"/>
              </w:rPr>
              <w:t>apply.</w:t>
            </w:r>
          </w:p>
          <w:p w14:paraId="5C30C0A4" w14:textId="667FA1C9" w:rsidR="00495B3B" w:rsidRPr="00495B3B" w:rsidRDefault="00495B3B" w:rsidP="00495B3B">
            <w:pPr>
              <w:tabs>
                <w:tab w:val="left" w:pos="360"/>
                <w:tab w:val="left" w:pos="720"/>
              </w:tabs>
              <w:autoSpaceDE w:val="0"/>
              <w:autoSpaceDN w:val="0"/>
              <w:adjustRightInd w:val="0"/>
              <w:spacing w:before="120" w:after="120" w:line="240" w:lineRule="auto"/>
              <w:cnfStyle w:val="000000000000" w:firstRow="0" w:lastRow="0" w:firstColumn="0" w:lastColumn="0" w:oddVBand="0" w:evenVBand="0" w:oddHBand="0" w:evenHBand="0" w:firstRowFirstColumn="0" w:firstRowLastColumn="0" w:lastRowFirstColumn="0" w:lastRowLastColumn="0"/>
              <w:rPr>
                <w:rFonts w:ascii="Arial" w:hAnsi="Arial" w:cs="Arial"/>
                <w:color w:val="1A1A1A"/>
                <w:sz w:val="20"/>
              </w:rPr>
            </w:pPr>
            <w:r w:rsidRPr="00495B3B">
              <w:rPr>
                <w:rFonts w:ascii="Arial" w:hAnsi="Arial" w:cs="Arial"/>
                <w:color w:val="1A1A1A"/>
                <w:sz w:val="20"/>
              </w:rPr>
              <w:t xml:space="preserve"> Non-</w:t>
            </w:r>
            <w:smartTag w:uri="urn:schemas-microsoft-com:office:smarttags" w:element="stockticker">
              <w:r w:rsidRPr="00495B3B">
                <w:rPr>
                  <w:rFonts w:ascii="Arial" w:hAnsi="Arial" w:cs="Arial"/>
                  <w:color w:val="1A1A1A"/>
                  <w:sz w:val="20"/>
                </w:rPr>
                <w:t>VPS</w:t>
              </w:r>
            </w:smartTag>
            <w:r w:rsidRPr="00495B3B">
              <w:rPr>
                <w:rFonts w:ascii="Arial" w:hAnsi="Arial" w:cs="Arial"/>
                <w:color w:val="1A1A1A"/>
                <w:sz w:val="20"/>
              </w:rPr>
              <w:t xml:space="preserve"> applicants will be subject to a probation period of six months</w:t>
            </w:r>
          </w:p>
        </w:tc>
      </w:tr>
      <w:tr w:rsidR="00495B3B" w:rsidRPr="00495B3B" w14:paraId="10873C64" w14:textId="77777777">
        <w:trPr>
          <w:cnfStyle w:val="000000010000" w:firstRow="0" w:lastRow="0" w:firstColumn="0" w:lastColumn="0" w:oddVBand="0" w:evenVBand="0" w:oddHBand="0" w:evenHBand="1"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71DC5B5" w14:textId="77777777" w:rsidR="00495B3B" w:rsidRPr="00495B3B" w:rsidRDefault="00495B3B" w:rsidP="00495B3B">
            <w:pPr>
              <w:spacing w:before="120" w:after="120"/>
              <w:rPr>
                <w:rFonts w:ascii="Arial" w:hAnsi="Arial"/>
                <w:color w:val="1A1A1A"/>
                <w:sz w:val="20"/>
              </w:rPr>
            </w:pPr>
            <w:r w:rsidRPr="00495B3B">
              <w:rPr>
                <w:rFonts w:ascii="Arial" w:hAnsi="Arial"/>
                <w:color w:val="1A1A1A"/>
                <w:sz w:val="20"/>
              </w:rPr>
              <w:t xml:space="preserve">Privacy </w:t>
            </w:r>
          </w:p>
        </w:tc>
        <w:tc>
          <w:tcPr>
            <w:tcW w:w="6803" w:type="dxa"/>
            <w:shd w:val="clear" w:color="auto" w:fill="auto"/>
          </w:tcPr>
          <w:p w14:paraId="3C367730" w14:textId="77777777" w:rsidR="00495B3B" w:rsidRPr="00495B3B" w:rsidRDefault="00495B3B" w:rsidP="00495B3B">
            <w:pPr>
              <w:tabs>
                <w:tab w:val="left" w:pos="360"/>
                <w:tab w:val="left" w:pos="720"/>
              </w:tabs>
              <w:autoSpaceDE w:val="0"/>
              <w:autoSpaceDN w:val="0"/>
              <w:adjustRightInd w:val="0"/>
              <w:spacing w:line="240" w:lineRule="auto"/>
              <w:ind w:left="136"/>
              <w:jc w:val="both"/>
              <w:cnfStyle w:val="000000010000" w:firstRow="0" w:lastRow="0" w:firstColumn="0" w:lastColumn="0" w:oddVBand="0" w:evenVBand="0" w:oddHBand="0" w:evenHBand="1" w:firstRowFirstColumn="0" w:firstRowLastColumn="0" w:lastRowFirstColumn="0" w:lastRowLastColumn="0"/>
              <w:rPr>
                <w:rFonts w:ascii="Arial" w:hAnsi="Arial"/>
                <w:color w:val="1A1A1A"/>
                <w:sz w:val="20"/>
              </w:rPr>
            </w:pPr>
            <w:r w:rsidRPr="00495B3B">
              <w:rPr>
                <w:rFonts w:ascii="Arial" w:hAnsi="Arial" w:cs="Arial"/>
                <w:color w:val="1A1A1A"/>
                <w:sz w:val="20"/>
              </w:rPr>
              <w:t>The department affirms that the collection and handling of applications         and personal information will be consistent with the requirements of the Privacy and Data Protection Act 2014.</w:t>
            </w:r>
          </w:p>
        </w:tc>
      </w:tr>
    </w:tbl>
    <w:p w14:paraId="4E02B525" w14:textId="77777777" w:rsidR="00421357" w:rsidRPr="00495B3B" w:rsidRDefault="00421357" w:rsidP="00421357">
      <w:pPr>
        <w:keepNext/>
        <w:spacing w:before="36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About the Department</w:t>
      </w:r>
    </w:p>
    <w:p w14:paraId="58EC2B99" w14:textId="77777777" w:rsidR="00421357" w:rsidRPr="00454423" w:rsidRDefault="00421357" w:rsidP="00421357">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775180A5" w14:textId="77777777" w:rsidR="00421357" w:rsidRPr="005763CD" w:rsidRDefault="00421357" w:rsidP="00421357">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0CC121A5" w14:textId="77777777" w:rsidR="00421357" w:rsidRPr="005763CD" w:rsidRDefault="00421357" w:rsidP="00421357">
      <w:pPr>
        <w:spacing w:before="0" w:after="0"/>
        <w:rPr>
          <w:rFonts w:ascii="Arial" w:hAnsi="Arial" w:cs="Arial"/>
        </w:rPr>
      </w:pPr>
    </w:p>
    <w:p w14:paraId="68347967" w14:textId="77777777" w:rsidR="00421357" w:rsidRPr="005763CD" w:rsidRDefault="00421357" w:rsidP="00421357">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1" w:history="1">
        <w:r w:rsidRPr="00220147">
          <w:rPr>
            <w:rStyle w:val="Hyperlink"/>
            <w:rFonts w:ascii="Arial" w:hAnsi="Arial" w:cs="Arial"/>
            <w:lang w:eastAsia="en-US"/>
          </w:rPr>
          <w:t>www.deeca.vic.gov.au</w:t>
        </w:r>
      </w:hyperlink>
    </w:p>
    <w:p w14:paraId="402242AE" w14:textId="77777777" w:rsidR="00421357" w:rsidRPr="00495B3B" w:rsidRDefault="00421357" w:rsidP="00421357">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lastRenderedPageBreak/>
        <w:t>Our values</w:t>
      </w:r>
    </w:p>
    <w:p w14:paraId="7D64D404" w14:textId="77777777" w:rsidR="00421357" w:rsidRPr="002775A7" w:rsidRDefault="00421357" w:rsidP="00421357">
      <w:pPr>
        <w:spacing w:before="0" w:after="0" w:line="240" w:lineRule="auto"/>
        <w:jc w:val="both"/>
        <w:rPr>
          <w:rFonts w:ascii="Arial" w:hAnsi="Arial" w:cs="Arial"/>
        </w:rPr>
      </w:pPr>
      <w:r w:rsidRPr="00AC1638">
        <w:rPr>
          <w:rFonts w:ascii="Arial" w:hAnsi="Arial" w:cs="Arial"/>
        </w:rPr>
        <w:t xml:space="preserve">Our values align with the core </w:t>
      </w:r>
      <w:hyperlink r:id="rId32"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2026903F" w14:textId="77777777" w:rsidR="00421357" w:rsidRDefault="00421357" w:rsidP="00421357">
      <w:pPr>
        <w:rPr>
          <w:rFonts w:ascii="Arial" w:hAnsi="Arial" w:cs="Arial"/>
          <w:color w:val="000000"/>
          <w:szCs w:val="22"/>
        </w:rPr>
      </w:pPr>
      <w:r>
        <w:rPr>
          <w:rFonts w:ascii="Arial" w:hAnsi="Arial" w:cs="Arial"/>
          <w:color w:val="000000"/>
          <w:szCs w:val="22"/>
        </w:rPr>
        <w:br w:type="page"/>
      </w:r>
    </w:p>
    <w:p w14:paraId="02787EDB" w14:textId="77777777" w:rsidR="00421357" w:rsidRPr="00AC1638" w:rsidRDefault="00421357" w:rsidP="00421357">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lastRenderedPageBreak/>
        <w:t>Our Community Charter</w:t>
      </w:r>
    </w:p>
    <w:p w14:paraId="63A75359" w14:textId="77777777" w:rsidR="00421357" w:rsidRPr="00AC1638" w:rsidRDefault="00421357" w:rsidP="00421357">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take action as we deliver services and create opportunities that supports thriving, productive, and sustainable communities, environments and industries. </w:t>
      </w:r>
    </w:p>
    <w:p w14:paraId="25357B97" w14:textId="77777777" w:rsidR="00421357" w:rsidRPr="00495B3B" w:rsidRDefault="00421357" w:rsidP="0042135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0FD31CCF" w14:textId="77777777" w:rsidR="00421357" w:rsidRDefault="00421357" w:rsidP="00421357">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3104F995" w14:textId="77777777" w:rsidR="00421357" w:rsidRPr="00495B3B" w:rsidRDefault="00421357" w:rsidP="00421357">
      <w:pPr>
        <w:spacing w:line="240" w:lineRule="auto"/>
        <w:contextualSpacing/>
        <w:outlineLvl w:val="1"/>
        <w:rPr>
          <w:rFonts w:ascii="Arial" w:hAnsi="Arial" w:cs="Arial"/>
          <w:color w:val="363534"/>
        </w:rPr>
      </w:pPr>
    </w:p>
    <w:p w14:paraId="26E78E70" w14:textId="77777777" w:rsidR="00421357" w:rsidRPr="00495B3B" w:rsidRDefault="00421357" w:rsidP="00421357">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1C503934" w14:textId="77777777" w:rsidR="00421357" w:rsidRPr="00495B3B" w:rsidRDefault="00421357" w:rsidP="00421357">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backgrounds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4CAF438D" w14:textId="77777777" w:rsidR="00421357" w:rsidRPr="00495B3B" w:rsidRDefault="00421357" w:rsidP="00421357">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ABF52E2" w14:textId="77777777" w:rsidR="00421357" w:rsidRPr="00495B3B" w:rsidRDefault="00421357" w:rsidP="00421357">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8DBA011" w14:textId="77777777" w:rsidR="00421357" w:rsidRPr="00495B3B" w:rsidRDefault="00421357" w:rsidP="00421357">
      <w:pPr>
        <w:rPr>
          <w:rFonts w:ascii="Arial" w:hAnsi="Arial" w:cs="Arial"/>
          <w:b/>
          <w:bCs/>
          <w:color w:val="363534"/>
        </w:rPr>
      </w:pPr>
      <w:r w:rsidRPr="00495B3B">
        <w:rPr>
          <w:rFonts w:ascii="Arial" w:hAnsi="Arial" w:cs="Arial"/>
          <w:b/>
          <w:bCs/>
          <w:color w:val="363534"/>
        </w:rPr>
        <w:t>Aboriginal Cultural Safety</w:t>
      </w:r>
    </w:p>
    <w:p w14:paraId="3C98584F" w14:textId="77777777" w:rsidR="00421357" w:rsidRPr="00495B3B" w:rsidRDefault="00421357" w:rsidP="00421357">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3" w:history="1">
        <w:r w:rsidRPr="726134F3">
          <w:rPr>
            <w:rStyle w:val="Hyperlink"/>
            <w:rFonts w:ascii="Arial" w:hAnsi="Arial" w:cs="Arial"/>
          </w:rPr>
          <w:t>aboriginal.employment@deeca.vic.gov.au</w:t>
        </w:r>
      </w:hyperlink>
      <w:r>
        <w:t>.</w:t>
      </w:r>
    </w:p>
    <w:p w14:paraId="3B80A804" w14:textId="77777777" w:rsidR="00421357" w:rsidRPr="00495B3B" w:rsidRDefault="00421357" w:rsidP="00421357">
      <w:pPr>
        <w:rPr>
          <w:rFonts w:ascii="Arial" w:hAnsi="Arial" w:cs="Arial"/>
          <w:b/>
          <w:color w:val="363534"/>
          <w:szCs w:val="22"/>
        </w:rPr>
      </w:pPr>
      <w:r w:rsidRPr="00495B3B">
        <w:rPr>
          <w:rFonts w:ascii="Arial" w:hAnsi="Arial" w:cs="Arial"/>
          <w:b/>
          <w:color w:val="363534"/>
          <w:szCs w:val="22"/>
        </w:rPr>
        <w:t>Balancing your Life / Hybrid Working</w:t>
      </w:r>
    </w:p>
    <w:p w14:paraId="51BA68B6" w14:textId="77777777" w:rsidR="00421357" w:rsidRPr="00495B3B" w:rsidRDefault="00421357" w:rsidP="00421357">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774FDDFD" w14:textId="77777777" w:rsidR="00421357" w:rsidRPr="00495B3B" w:rsidRDefault="00421357" w:rsidP="00421357">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4" w:history="1">
        <w:r w:rsidRPr="00220147">
          <w:rPr>
            <w:rStyle w:val="Hyperlink"/>
            <w:rFonts w:ascii="Arial" w:eastAsia="Microsoft JhengHei" w:hAnsi="Arial" w:cs="Arial"/>
            <w:sz w:val="22"/>
            <w:szCs w:val="24"/>
            <w:lang w:eastAsia="en-US"/>
          </w:rPr>
          <w:t>customer.service@deeca.vic.gov.au</w:t>
        </w:r>
      </w:hyperlink>
    </w:p>
    <w:p w14:paraId="4E0424E0" w14:textId="77777777" w:rsidR="00421357" w:rsidRPr="00A82B27" w:rsidRDefault="00421357" w:rsidP="00421357">
      <w:pPr>
        <w:spacing w:line="240" w:lineRule="auto"/>
      </w:pPr>
    </w:p>
    <w:p w14:paraId="69B28C1E" w14:textId="01B63964" w:rsidR="00A14A3F" w:rsidRDefault="00A14A3F" w:rsidP="007425C9"/>
    <w:sectPr w:rsidR="00A14A3F" w:rsidSect="007425C9">
      <w:headerReference w:type="default" r:id="rId35"/>
      <w:type w:val="continuous"/>
      <w:pgSz w:w="11907" w:h="16839" w:code="9"/>
      <w:pgMar w:top="1418" w:right="851" w:bottom="992" w:left="851" w:header="284" w:footer="284" w:gutter="0"/>
      <w:cols w:space="284"/>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534AD6" w14:textId="77777777" w:rsidR="00EE6B01" w:rsidRDefault="00EE6B01" w:rsidP="00CD157B">
      <w:pPr>
        <w:pStyle w:val="NoSpacing"/>
      </w:pPr>
    </w:p>
    <w:p w14:paraId="306AE0FD" w14:textId="77777777" w:rsidR="00EE6B01" w:rsidRDefault="00EE6B01"/>
  </w:endnote>
  <w:endnote w:type="continuationSeparator" w:id="0">
    <w:p w14:paraId="0FDF198C" w14:textId="77777777" w:rsidR="00EE6B01" w:rsidRDefault="00EE6B01" w:rsidP="00CD157B">
      <w:pPr>
        <w:pStyle w:val="NoSpacing"/>
      </w:pPr>
    </w:p>
    <w:p w14:paraId="7CE3CC06" w14:textId="77777777" w:rsidR="00EE6B01" w:rsidRDefault="00EE6B01"/>
  </w:endnote>
  <w:endnote w:type="continuationNotice" w:id="1">
    <w:p w14:paraId="6EF164DD" w14:textId="77777777" w:rsidR="00EE6B01" w:rsidRDefault="00EE6B01" w:rsidP="00CD157B">
      <w:pPr>
        <w:pStyle w:val="NoSpacing"/>
      </w:pPr>
    </w:p>
    <w:p w14:paraId="3DB7538B" w14:textId="77777777" w:rsidR="00EE6B01" w:rsidRDefault="00EE6B01"/>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3"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61EB39EC">
                  <v:shapetype id="_x0000_t202" coordsize="21600,21600" o:spt="202" path="m,l,21600r21600,l21600,xe" w14:anchorId="72A0F53B">
                    <v:stroke joinstyle="miter"/>
                    <v:path gradientshapeok="t" o:connecttype="rect"/>
                  </v:shapetype>
                  <v:shape id="Text Box 41" style="position:absolute;margin-left:0;margin-top:805.45pt;width:595.35pt;height:21.5pt;z-index:251658253;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OddAndEven&quot;,&quot;Section&quot;:1,&quot;Top&quot;:0.0,&quot;Left&quot;:0.0}" o:spid="_x0000_s1029"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v:textbox inset=",0,,0">
                      <w:txbxContent>
                        <w:p w:rsidRPr="00364C9A" w:rsidR="00364C9A" w:rsidP="00364C9A" w:rsidRDefault="00364C9A" w14:paraId="09E77742" w14:textId="0509B7CC">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2CD5ABAD" w:rsidR="00A60698" w:rsidRPr="00810C40" w:rsidRDefault="00425525" w:rsidP="00495B3B">
          <w:pPr>
            <w:pStyle w:val="FooterEven"/>
            <w:jc w:val="right"/>
          </w:pPr>
          <w:r>
            <w:t>November</w:t>
          </w:r>
          <w:r w:rsidR="00495B3B">
            <w:t xml:space="preserve"> 2023</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8931"/>
      <w:gridCol w:w="141"/>
      <w:gridCol w:w="1275"/>
    </w:tblGrid>
    <w:tr w:rsidR="00495B3B" w14:paraId="6C96125A" w14:textId="77777777" w:rsidTr="00425525">
      <w:trPr>
        <w:trHeight w:val="397"/>
      </w:trPr>
      <w:tc>
        <w:tcPr>
          <w:tcW w:w="8931" w:type="dxa"/>
        </w:tcPr>
        <w:p w14:paraId="162046A4" w14:textId="315F8460" w:rsidR="00495B3B" w:rsidRPr="00CB1FB7" w:rsidRDefault="00495B3B" w:rsidP="00495B3B">
          <w:pPr>
            <w:pStyle w:val="FooterOdd"/>
            <w:jc w:val="left"/>
            <w:rPr>
              <w:b/>
            </w:rPr>
          </w:pPr>
          <w:r>
            <w:rPr>
              <w:b/>
              <w:noProof/>
            </w:rPr>
            <mc:AlternateContent>
              <mc:Choice Requires="wps">
                <w:drawing>
                  <wp:anchor distT="0" distB="0" distL="114300" distR="114300" simplePos="0" relativeHeight="251658254" behindDoc="0" locked="0" layoutInCell="0" allowOverlap="1" wp14:anchorId="38662FAA" wp14:editId="4D195057">
                    <wp:simplePos x="0" y="0"/>
                    <wp:positionH relativeFrom="page">
                      <wp:posOffset>0</wp:posOffset>
                    </wp:positionH>
                    <wp:positionV relativeFrom="page">
                      <wp:posOffset>10229215</wp:posOffset>
                    </wp:positionV>
                    <wp:extent cx="7560945" cy="273050"/>
                    <wp:effectExtent l="0" t="0" r="0" b="12700"/>
                    <wp:wrapNone/>
                    <wp:docPr id="3" name="Text Box 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73B71D16" w14:textId="2B58009F" w:rsidR="00495B3B" w:rsidRPr="00495B3B" w:rsidRDefault="00495B3B" w:rsidP="00495B3B">
                                <w:pPr>
                                  <w:spacing w:before="0" w:after="0"/>
                                  <w:jc w:val="center"/>
                                  <w:rPr>
                                    <w:rFonts w:ascii="Calibri" w:hAnsi="Calibri" w:cs="Calibri"/>
                                    <w:color w:val="000000"/>
                                    <w:sz w:val="24"/>
                                  </w:rPr>
                                </w:pPr>
                                <w:r w:rsidRPr="00495B3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1BE45EF1">
                  <v:shapetype id="_x0000_t202" coordsize="21600,21600" o:spt="202" path="m,l,21600r21600,l21600,xe" w14:anchorId="38662FAA">
                    <v:stroke joinstyle="miter"/>
                    <v:path gradientshapeok="t" o:connecttype="rect"/>
                  </v:shapetype>
                  <v:shape id="Text Box 3" style="position:absolute;margin-left:0;margin-top:805.45pt;width:595.35pt;height:21.5pt;z-index:251658254;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Primary&quot;,&quot;Section&quot;:1,&quot;Top&quot;:0.0,&quot;Left&quot;:0.0}" o:spid="_x0000_s1030"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9J+4FgIAACsEAAAOAAAAZHJzL2Uyb0RvYy54bWysU8tu2zAQvBfoPxC815Id22kEy4GbwEUB&#10;IwngFDnTFGkJILksSVtyv75Lyq+mPRW9UKvd5T5mhrP7TiuyF843YEo6HOSUCMOhasy2pN9fl58+&#10;U+IDMxVTYERJD8LT+/nHD7PWFmIENahKOIJFjC9aW9I6BFtkmee10MwPwAqDQQlOs4C/bptVjrVY&#10;XatslOfTrAVXWQdceI/exz5I56m+lIKHZym9CESVFGcL6XTp3MQzm89YsXXM1g0/jsH+YQrNGoNN&#10;z6UeWWBk55o/SumGO/Agw4CDzkDKhou0A24zzN9ts66ZFWkXBMfbM0z+/5XlT/u1fXEkdF+gQwIj&#10;IK31hUdn3KeTTscvTkowjhAezrCJLhCOztvJNL8bTyjhGBvd3uSThGt2uW2dD18FaBKNkjqkJaHF&#10;9isfsCOmnlJiMwPLRqlEjTKkLen0Bkv+FsEbyuDFy6zRCt2mI011tccGqgOu56Bn3lu+bHCGFfPh&#10;hTmkGjdC+YZnPKQC7AVHi5Ia3M+/+WM+MoBRSlqUTkn9jx1zghL1zSA3d8PxOGot/aDhrr2bk9fs&#10;9AOgKof4QCxPZswN6mRKB/oN1b2I3TDEDMeeJd2czIfQCxlfBxeLRUpCVVkWVmZteSwdMYvIvnZv&#10;zNkj/AGJe4KTuFjxjoU+t0d7sQsgm0RRxLdH8wg7KjIxd3w9UfLX/ynr8sbnvwAAAP//AwBQSwME&#10;FAAGAAgAAAAhABFyp37fAAAACwEAAA8AAABkcnMvZG93bnJldi54bWxMj81OwzAQhO9IfQdrkXqj&#10;dlooTYhTIRAXJIQoqGcn3vw08TqK3TZ5e5wTHHdmNPtNuh9Nxy44uMaShGglgCEVVjdUSfj5frvb&#10;AXNekVadJZQwoYN9trhJVaLtlb7wcvAVCyXkEiWh9r5POHdFjUa5le2RglfawSgfzqHielDXUG46&#10;vhZiy41qKHyoVY8vNRbt4Wwk3H/GeclPrTl9TO/T1LTl8TUvpVzejs9PwDyO/i8MM35Ahyww5fZM&#10;2rFOQhjig7qNRAxs9qNYPALLZ+1hEwPPUv5/Q/YLAAD//wMAUEsBAi0AFAAGAAgAAAAhALaDOJL+&#10;AAAA4QEAABMAAAAAAAAAAAAAAAAAAAAAAFtDb250ZW50X1R5cGVzXS54bWxQSwECLQAUAAYACAAA&#10;ACEAOP0h/9YAAACUAQAACwAAAAAAAAAAAAAAAAAvAQAAX3JlbHMvLnJlbHNQSwECLQAUAAYACAAA&#10;ACEAU/SfuBYCAAArBAAADgAAAAAAAAAAAAAAAAAuAgAAZHJzL2Uyb0RvYy54bWxQSwECLQAUAAYA&#10;CAAAACEAEXKnft8AAAALAQAADwAAAAAAAAAAAAAAAABwBAAAZHJzL2Rvd25yZXYueG1sUEsFBgAA&#10;AAAEAAQA8wAAAHwFAAAAAA==&#10;">
                    <v:textbox inset=",0,,0">
                      <w:txbxContent>
                        <w:p w:rsidRPr="00495B3B" w:rsidR="00495B3B" w:rsidP="00495B3B" w:rsidRDefault="00495B3B" w14:paraId="08CE8BEA" w14:textId="2B58009F">
                          <w:pPr>
                            <w:spacing w:before="0" w:after="0"/>
                            <w:jc w:val="center"/>
                            <w:rPr>
                              <w:rFonts w:ascii="Calibri" w:hAnsi="Calibri" w:cs="Calibri"/>
                              <w:color w:val="000000"/>
                              <w:sz w:val="24"/>
                            </w:rPr>
                          </w:pPr>
                          <w:r w:rsidRPr="00495B3B">
                            <w:rPr>
                              <w:rFonts w:ascii="Calibri" w:hAnsi="Calibri" w:cs="Calibri"/>
                              <w:color w:val="000000"/>
                              <w:sz w:val="24"/>
                            </w:rPr>
                            <w:t>OFFICIAL</w:t>
                          </w:r>
                        </w:p>
                      </w:txbxContent>
                    </v:textbox>
                    <w10:wrap anchorx="page" anchory="page"/>
                  </v:shape>
                </w:pict>
              </mc:Fallback>
            </mc:AlternateContent>
          </w:r>
          <w:r>
            <w:rPr>
              <w:b/>
            </w:rPr>
            <w:t>3</w:t>
          </w:r>
        </w:p>
      </w:tc>
      <w:tc>
        <w:tcPr>
          <w:tcW w:w="141" w:type="dxa"/>
        </w:tcPr>
        <w:p w14:paraId="75480751" w14:textId="77777777" w:rsidR="00495B3B" w:rsidRDefault="00495B3B" w:rsidP="00495B3B">
          <w:pPr>
            <w:pStyle w:val="FooterOddPageNumber"/>
            <w:ind w:left="-9070" w:firstLine="9070"/>
            <w:jc w:val="left"/>
          </w:pPr>
        </w:p>
      </w:tc>
      <w:tc>
        <w:tcPr>
          <w:tcW w:w="1275" w:type="dxa"/>
        </w:tcPr>
        <w:p w14:paraId="6F42B13B" w14:textId="794B039A" w:rsidR="00495B3B" w:rsidRPr="00D55628" w:rsidRDefault="00425525" w:rsidP="00425525">
          <w:pPr>
            <w:pStyle w:val="FooterEven"/>
          </w:pPr>
          <w:r>
            <w:t>November</w:t>
          </w:r>
          <w:r w:rsidR="00495B3B">
            <w:t xml:space="preserve"> 2023</w:t>
          </w:r>
        </w:p>
      </w:tc>
    </w:tr>
  </w:tbl>
  <w:p w14:paraId="544AF284" w14:textId="7633E25E" w:rsidR="00CD157B" w:rsidRDefault="00495B3B" w:rsidP="00495B3B">
    <w:pPr>
      <w:pStyle w:val="Footer"/>
      <w:jc w:val="right"/>
    </w:pPr>
    <w:r>
      <w:t>3</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534903EA" w:rsidR="00364C9A" w:rsidRDefault="00364C9A" w:rsidP="0092145B">
    <w:pPr>
      <w:pStyle w:val="Footer"/>
      <w:ind w:left="8640"/>
    </w:pPr>
    <w:r>
      <w:rPr>
        <w:noProof/>
      </w:rPr>
      <mc:AlternateContent>
        <mc:Choice Requires="wps">
          <w:drawing>
            <wp:anchor distT="0" distB="0" distL="114300" distR="114300" simplePos="0" relativeHeight="251658252" behindDoc="0" locked="0" layoutInCell="0" allowOverlap="1" wp14:anchorId="4244B73F" wp14:editId="47E022FA">
              <wp:simplePos x="0" y="0"/>
              <wp:positionH relativeFrom="page">
                <wp:posOffset>0</wp:posOffset>
              </wp:positionH>
              <wp:positionV relativeFrom="page">
                <wp:posOffset>10229215</wp:posOffset>
              </wp:positionV>
              <wp:extent cx="7560945" cy="273050"/>
              <wp:effectExtent l="0" t="0" r="0" b="12700"/>
              <wp:wrapNone/>
              <wp:docPr id="40" name="Text Box 40"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36CBF297" w14:textId="67CFCBC5"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xmlns:a="http://schemas.openxmlformats.org/drawingml/2006/main" xmlns:a14="http://schemas.microsoft.com/office/drawing/2010/main">
          <w:pict w14:anchorId="7C4C7F7C">
            <v:shapetype id="_x0000_t202" coordsize="21600,21600" o:spt="202" path="m,l,21600r21600,l21600,xe" w14:anchorId="4244B73F">
              <v:stroke joinstyle="miter"/>
              <v:path gradientshapeok="t" o:connecttype="rect"/>
            </v:shapetype>
            <v:shape id="Text Box 40" style="position:absolute;left:0;text-align:left;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alt="{&quot;HashCode&quot;:1862493762,&quot;Height&quot;:841.0,&quot;Width&quot;:595.0,&quot;Placement&quot;:&quot;Footer&quot;,&quot;Index&quot;:&quot;FirstPage&quot;,&quot;Section&quot;:1,&quot;Top&quot;:0.0,&quot;Left&quot;:0.0}" o:spid="_x0000_s1031"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Ymz6GAIAACsEAAAOAAAAZHJzL2Uyb0RvYy54bWysU99v2jAQfp+0/8Hy+0igQNeIULFWTJOq&#10;thKd+mwcm1hyfJ5tSNhfv7NDoOv2NO3Fudyd78f3fV7cdo0mB+G8AlPS8SinRBgOlTK7kn5/WX/6&#10;TIkPzFRMgxElPQpPb5cfPyxaW4gJ1KAr4QgWMb5obUnrEGyRZZ7XomF+BFYYDEpwDQv463ZZ5ViL&#10;1RudTfJ8nrXgKuuAC+/Re98H6TLVl1Lw8CSlF4HokuJsIZ0undt4ZssFK3aO2Vrx0xjsH6ZomDLY&#10;9FzqngVG9k79UapR3IEHGUYcmgykVFykHXCbcf5um03NrEi7IDjenmHy/68sfzxs7LMjofsCHRIY&#10;AWmtLzw64z6ddE384qQE4wjh8Qyb6ALh6LyezfOb6YwSjrHJ9VU+S7hml9vW+fBVQEOiUVKHtCS0&#10;2OHBB+yIqUNKbGZgrbRO1GhD2pLOr7DkbxG8oQ1evMwardBtO6IqnGLYYwvVEddz0DPvLV8rnOGB&#10;+fDMHFKNG6F8wxMeUgP2gpNFSQ3u59/8MR8ZwCglLUqnpP7HnjlBif5mkJub8XQatZZ+0HBvvdvB&#10;a/bNHaAqx/hALE9mzA16MKWD5hXVvYrdMMQMx54l3Q7mXeiFjK+Di9UqJaGqLAsPZmN5LB0xi8i+&#10;dK/M2RP8AYl7hEFcrHjHQp/bo73aB5AqURTx7dE8wY6KTMydXk+U/Nv/lHV548tfAAAA//8DAFBL&#10;AwQUAAYACAAAACEAEXKnft8AAAALAQAADwAAAGRycy9kb3ducmV2LnhtbEyPzU7DMBCE70h9B2uR&#10;eqN2WihNiFMhEBckhCioZyfe/DTxOordNnl7nBMcd2Y0+026H03HLji4xpKEaCWAIRVWN1RJ+Pl+&#10;u9sBc16RVp0llDChg322uElVou2VvvBy8BULJeQSJaH2vk84d0WNRrmV7ZGCV9rBKB/OoeJ6UNdQ&#10;bjq+FmLLjWoofKhVjy81Fu3hbCTcf8Z5yU+tOX1M79PUtOXxNS+lXN6Oz0/API7+LwwzfkCHLDDl&#10;9kzasU5CGOKDuo1EDGz2o1g8Astn7WETA89S/n9D9gsAAP//AwBQSwECLQAUAAYACAAAACEAtoM4&#10;kv4AAADhAQAAEwAAAAAAAAAAAAAAAAAAAAAAW0NvbnRlbnRfVHlwZXNdLnhtbFBLAQItABQABgAI&#10;AAAAIQA4/SH/1gAAAJQBAAALAAAAAAAAAAAAAAAAAC8BAABfcmVscy8ucmVsc1BLAQItABQABgAI&#10;AAAAIQACYmz6GAIAACsEAAAOAAAAAAAAAAAAAAAAAC4CAABkcnMvZTJvRG9jLnhtbFBLAQItABQA&#10;BgAIAAAAIQARcqd+3wAAAAsBAAAPAAAAAAAAAAAAAAAAAHIEAABkcnMvZG93bnJldi54bWxQSwUG&#10;AAAAAAQABADzAAAAfgUAAAAA&#10;">
              <v:textbox inset=",0,,0">
                <w:txbxContent>
                  <w:p w:rsidRPr="00364C9A" w:rsidR="00364C9A" w:rsidP="00364C9A" w:rsidRDefault="00364C9A" w14:paraId="75F360E3" w14:textId="67CFCBC5">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425525">
      <w:t>November</w:t>
    </w:r>
    <w:r w:rsidR="0092145B">
      <w:t xml:space="preserve"> 2023</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57D5ED7" w14:textId="77777777" w:rsidR="00EE6B01" w:rsidRPr="0056073C" w:rsidRDefault="00EE6B01" w:rsidP="005D764F">
      <w:pPr>
        <w:pStyle w:val="FootnoteSeparator"/>
      </w:pPr>
    </w:p>
    <w:p w14:paraId="15AC52EC" w14:textId="77777777" w:rsidR="00EE6B01" w:rsidRDefault="00EE6B01"/>
  </w:footnote>
  <w:footnote w:type="continuationSeparator" w:id="0">
    <w:p w14:paraId="09ED0C86" w14:textId="77777777" w:rsidR="00EE6B01" w:rsidRPr="00CA30B7" w:rsidRDefault="00EE6B01" w:rsidP="006D5A90">
      <w:pPr>
        <w:rPr>
          <w:lang w:val="en-US"/>
        </w:rPr>
      </w:pPr>
      <w:r w:rsidRPr="00CA30B7">
        <w:rPr>
          <w:lang w:val="en-US"/>
        </w:rPr>
        <w:t>_______</w:t>
      </w:r>
    </w:p>
    <w:p w14:paraId="66062C52" w14:textId="77777777" w:rsidR="00EE6B01" w:rsidRDefault="00EE6B01"/>
  </w:footnote>
  <w:footnote w:type="continuationNotice" w:id="1">
    <w:p w14:paraId="2F2B8E5D" w14:textId="77777777" w:rsidR="00EE6B01" w:rsidRDefault="00EE6B01" w:rsidP="006D5A90"/>
    <w:p w14:paraId="3501567C" w14:textId="77777777" w:rsidR="00EE6B01" w:rsidRDefault="00EE6B01"/>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0A84BC1">
            <v:shape id="Freeform: Shape 3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6325C827">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4A24698D">
            <v:shape id="Freeform: Shape 33"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67F22E4">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2843BED3">
            <v:shape id="Freeform: Shape 3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6F401547">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22AE0682">
            <v:shape id="Freeform: Shape 37"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3609988E">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F358E49">
            <v:shape id="Freeform: Shape 38"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055CC86F">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5F94433D">
            <v:shape id="Freeform: Shape 39"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6DE55D8D">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6A7CA230">
            <v:shape id="Freeform: Shape 2"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780E6F0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4836D32A">
            <v:shape id="Freeform: Shape 25"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315B7D02">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4DD0C130">
            <v:shape id="Freeform: Shape 5"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79D9B5A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0BB825FB">
            <v:shape id="Freeform: Shape 26"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542ABA72">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4EF9FED3">
            <v:shape id="Freeform: Shape 2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107C85A8">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dec="http://schemas.microsoft.com/office/drawing/2017/decorative" xmlns:a="http://schemas.openxmlformats.org/drawingml/2006/main" xmlns:arto="http://schemas.microsoft.com/office/word/2006/arto">
          <w:pict w14:anchorId="1F2F3536">
            <v:shape id="Freeform: Shape 2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074C2B1B">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CC27C8"/>
    <w:multiLevelType w:val="multilevel"/>
    <w:tmpl w:val="A23E98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02F177B9"/>
    <w:multiLevelType w:val="hybridMultilevel"/>
    <w:tmpl w:val="95684F58"/>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 w15:restartNumberingAfterBreak="0">
    <w:nsid w:val="031208C0"/>
    <w:multiLevelType w:val="multilevel"/>
    <w:tmpl w:val="AAE2401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7"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8"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9" w15:restartNumberingAfterBreak="0">
    <w:nsid w:val="163805F0"/>
    <w:multiLevelType w:val="multilevel"/>
    <w:tmpl w:val="D52C748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1"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2" w15:restartNumberingAfterBreak="0">
    <w:nsid w:val="207C7781"/>
    <w:multiLevelType w:val="hybridMultilevel"/>
    <w:tmpl w:val="D37487D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3" w15:restartNumberingAfterBreak="0">
    <w:nsid w:val="209B0688"/>
    <w:multiLevelType w:val="multilevel"/>
    <w:tmpl w:val="8D0A31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22913F31"/>
    <w:multiLevelType w:val="hybridMultilevel"/>
    <w:tmpl w:val="29620B3C"/>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5"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6" w15:restartNumberingAfterBreak="0">
    <w:nsid w:val="27D724C3"/>
    <w:multiLevelType w:val="hybridMultilevel"/>
    <w:tmpl w:val="18805D1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7" w15:restartNumberingAfterBreak="0">
    <w:nsid w:val="28BD18B3"/>
    <w:multiLevelType w:val="hybridMultilevel"/>
    <w:tmpl w:val="5FC4396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8"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19"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0" w15:restartNumberingAfterBreak="0">
    <w:nsid w:val="30002B98"/>
    <w:multiLevelType w:val="multilevel"/>
    <w:tmpl w:val="5C1E60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2" w15:restartNumberingAfterBreak="0">
    <w:nsid w:val="31A374FC"/>
    <w:multiLevelType w:val="hybridMultilevel"/>
    <w:tmpl w:val="5E402F0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3" w15:restartNumberingAfterBreak="0">
    <w:nsid w:val="32FA708D"/>
    <w:multiLevelType w:val="hybridMultilevel"/>
    <w:tmpl w:val="E912EE52"/>
    <w:lvl w:ilvl="0" w:tplc="0C090001">
      <w:start w:val="1"/>
      <w:numFmt w:val="bullet"/>
      <w:lvlText w:val=""/>
      <w:lvlJc w:val="left"/>
      <w:pPr>
        <w:ind w:left="1440" w:hanging="360"/>
      </w:pPr>
      <w:rPr>
        <w:rFonts w:ascii="Symbol" w:hAnsi="Symbol" w:hint="default"/>
      </w:rPr>
    </w:lvl>
    <w:lvl w:ilvl="1" w:tplc="0C090003" w:tentative="1">
      <w:start w:val="1"/>
      <w:numFmt w:val="bullet"/>
      <w:lvlText w:val="o"/>
      <w:lvlJc w:val="left"/>
      <w:pPr>
        <w:ind w:left="2160" w:hanging="360"/>
      </w:pPr>
      <w:rPr>
        <w:rFonts w:ascii="Courier New" w:hAnsi="Courier New" w:cs="Courier New" w:hint="default"/>
      </w:rPr>
    </w:lvl>
    <w:lvl w:ilvl="2" w:tplc="0C090005" w:tentative="1">
      <w:start w:val="1"/>
      <w:numFmt w:val="bullet"/>
      <w:lvlText w:val=""/>
      <w:lvlJc w:val="left"/>
      <w:pPr>
        <w:ind w:left="2880" w:hanging="360"/>
      </w:pPr>
      <w:rPr>
        <w:rFonts w:ascii="Wingdings" w:hAnsi="Wingdings" w:hint="default"/>
      </w:rPr>
    </w:lvl>
    <w:lvl w:ilvl="3" w:tplc="0C090001" w:tentative="1">
      <w:start w:val="1"/>
      <w:numFmt w:val="bullet"/>
      <w:lvlText w:val=""/>
      <w:lvlJc w:val="left"/>
      <w:pPr>
        <w:ind w:left="3600" w:hanging="360"/>
      </w:pPr>
      <w:rPr>
        <w:rFonts w:ascii="Symbol" w:hAnsi="Symbol" w:hint="default"/>
      </w:rPr>
    </w:lvl>
    <w:lvl w:ilvl="4" w:tplc="0C090003" w:tentative="1">
      <w:start w:val="1"/>
      <w:numFmt w:val="bullet"/>
      <w:lvlText w:val="o"/>
      <w:lvlJc w:val="left"/>
      <w:pPr>
        <w:ind w:left="4320" w:hanging="360"/>
      </w:pPr>
      <w:rPr>
        <w:rFonts w:ascii="Courier New" w:hAnsi="Courier New" w:cs="Courier New" w:hint="default"/>
      </w:rPr>
    </w:lvl>
    <w:lvl w:ilvl="5" w:tplc="0C090005" w:tentative="1">
      <w:start w:val="1"/>
      <w:numFmt w:val="bullet"/>
      <w:lvlText w:val=""/>
      <w:lvlJc w:val="left"/>
      <w:pPr>
        <w:ind w:left="5040" w:hanging="360"/>
      </w:pPr>
      <w:rPr>
        <w:rFonts w:ascii="Wingdings" w:hAnsi="Wingdings" w:hint="default"/>
      </w:rPr>
    </w:lvl>
    <w:lvl w:ilvl="6" w:tplc="0C090001" w:tentative="1">
      <w:start w:val="1"/>
      <w:numFmt w:val="bullet"/>
      <w:lvlText w:val=""/>
      <w:lvlJc w:val="left"/>
      <w:pPr>
        <w:ind w:left="5760" w:hanging="360"/>
      </w:pPr>
      <w:rPr>
        <w:rFonts w:ascii="Symbol" w:hAnsi="Symbol" w:hint="default"/>
      </w:rPr>
    </w:lvl>
    <w:lvl w:ilvl="7" w:tplc="0C090003" w:tentative="1">
      <w:start w:val="1"/>
      <w:numFmt w:val="bullet"/>
      <w:lvlText w:val="o"/>
      <w:lvlJc w:val="left"/>
      <w:pPr>
        <w:ind w:left="6480" w:hanging="360"/>
      </w:pPr>
      <w:rPr>
        <w:rFonts w:ascii="Courier New" w:hAnsi="Courier New" w:cs="Courier New" w:hint="default"/>
      </w:rPr>
    </w:lvl>
    <w:lvl w:ilvl="8" w:tplc="0C090005" w:tentative="1">
      <w:start w:val="1"/>
      <w:numFmt w:val="bullet"/>
      <w:lvlText w:val=""/>
      <w:lvlJc w:val="left"/>
      <w:pPr>
        <w:ind w:left="7200" w:hanging="360"/>
      </w:pPr>
      <w:rPr>
        <w:rFonts w:ascii="Wingdings" w:hAnsi="Wingdings" w:hint="default"/>
      </w:rPr>
    </w:lvl>
  </w:abstractNum>
  <w:abstractNum w:abstractNumId="24"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5"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6"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27"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9"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0"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1" w15:restartNumberingAfterBreak="0">
    <w:nsid w:val="3CC34DD2"/>
    <w:multiLevelType w:val="multilevel"/>
    <w:tmpl w:val="914EEB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40582123"/>
    <w:multiLevelType w:val="hybridMultilevel"/>
    <w:tmpl w:val="D15AFD8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3"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4"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5" w15:restartNumberingAfterBreak="0">
    <w:nsid w:val="49742C06"/>
    <w:multiLevelType w:val="hybridMultilevel"/>
    <w:tmpl w:val="3CBC898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49A75006"/>
    <w:multiLevelType w:val="hybridMultilevel"/>
    <w:tmpl w:val="572CBF9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7"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8"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39"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0" w15:restartNumberingAfterBreak="0">
    <w:nsid w:val="4E70534C"/>
    <w:multiLevelType w:val="hybridMultilevel"/>
    <w:tmpl w:val="755E2CBA"/>
    <w:lvl w:ilvl="0" w:tplc="982A24EA">
      <w:numFmt w:val="bullet"/>
      <w:lvlText w:val=""/>
      <w:lvlJc w:val="left"/>
      <w:pPr>
        <w:ind w:left="720" w:hanging="360"/>
      </w:pPr>
      <w:rPr>
        <w:rFonts w:ascii="Symbol" w:eastAsiaTheme="minorHAnsi" w:hAnsi="Symbol"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2"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3"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55A020FA"/>
    <w:multiLevelType w:val="multilevel"/>
    <w:tmpl w:val="7E2E39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46"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7"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48"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9"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0"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1" w15:restartNumberingAfterBreak="0">
    <w:nsid w:val="60487093"/>
    <w:multiLevelType w:val="hybridMultilevel"/>
    <w:tmpl w:val="9B9A1362"/>
    <w:lvl w:ilvl="0" w:tplc="0BF03266">
      <w:start w:val="1"/>
      <w:numFmt w:val="bullet"/>
      <w:lvlText w:val=""/>
      <w:lvlJc w:val="left"/>
      <w:pPr>
        <w:ind w:left="720" w:hanging="360"/>
      </w:pPr>
      <w:rPr>
        <w:rFonts w:ascii="Symbol" w:hAnsi="Symbol" w:hint="default"/>
        <w:sz w:val="20"/>
        <w:szCs w:val="20"/>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2"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3"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54"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5" w15:restartNumberingAfterBreak="0">
    <w:nsid w:val="65F70549"/>
    <w:multiLevelType w:val="multilevel"/>
    <w:tmpl w:val="FFC00D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682D4DC9"/>
    <w:multiLevelType w:val="hybridMultilevel"/>
    <w:tmpl w:val="71EA9C98"/>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58"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9"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0" w15:restartNumberingAfterBreak="0">
    <w:nsid w:val="77D74F9D"/>
    <w:multiLevelType w:val="hybridMultilevel"/>
    <w:tmpl w:val="F1168A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1" w15:restartNumberingAfterBreak="0">
    <w:nsid w:val="79AC7F4D"/>
    <w:multiLevelType w:val="hybridMultilevel"/>
    <w:tmpl w:val="0CA46E7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2" w15:restartNumberingAfterBreak="0">
    <w:nsid w:val="7A2F291C"/>
    <w:multiLevelType w:val="hybridMultilevel"/>
    <w:tmpl w:val="B026158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3"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4"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5" w15:restartNumberingAfterBreak="0">
    <w:nsid w:val="7F1C24BF"/>
    <w:multiLevelType w:val="hybridMultilevel"/>
    <w:tmpl w:val="BE344A86"/>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66" w15:restartNumberingAfterBreak="0">
    <w:nsid w:val="7FD13A63"/>
    <w:multiLevelType w:val="multilevel"/>
    <w:tmpl w:val="4E1017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1128745877">
    <w:abstractNumId w:val="15"/>
  </w:num>
  <w:num w:numId="2" w16cid:durableId="170411264">
    <w:abstractNumId w:val="50"/>
  </w:num>
  <w:num w:numId="3" w16cid:durableId="985085104">
    <w:abstractNumId w:val="11"/>
  </w:num>
  <w:num w:numId="4" w16cid:durableId="1872112631">
    <w:abstractNumId w:val="18"/>
  </w:num>
  <w:num w:numId="5" w16cid:durableId="336812815">
    <w:abstractNumId w:val="34"/>
  </w:num>
  <w:num w:numId="6" w16cid:durableId="155153463">
    <w:abstractNumId w:val="3"/>
  </w:num>
  <w:num w:numId="7" w16cid:durableId="1428236886">
    <w:abstractNumId w:val="38"/>
  </w:num>
  <w:num w:numId="8" w16cid:durableId="103154041">
    <w:abstractNumId w:val="41"/>
  </w:num>
  <w:num w:numId="9" w16cid:durableId="1308436166">
    <w:abstractNumId w:val="37"/>
  </w:num>
  <w:num w:numId="10" w16cid:durableId="1335643199">
    <w:abstractNumId w:val="48"/>
  </w:num>
  <w:num w:numId="11" w16cid:durableId="1160577431">
    <w:abstractNumId w:val="39"/>
  </w:num>
  <w:num w:numId="12" w16cid:durableId="1673139647">
    <w:abstractNumId w:val="25"/>
  </w:num>
  <w:num w:numId="13" w16cid:durableId="1742215375">
    <w:abstractNumId w:val="63"/>
  </w:num>
  <w:num w:numId="14" w16cid:durableId="664823544">
    <w:abstractNumId w:val="57"/>
  </w:num>
  <w:num w:numId="15" w16cid:durableId="979774751">
    <w:abstractNumId w:val="19"/>
  </w:num>
  <w:num w:numId="16" w16cid:durableId="322781625">
    <w:abstractNumId w:val="36"/>
  </w:num>
  <w:num w:numId="17" w16cid:durableId="2047826251">
    <w:abstractNumId w:val="40"/>
  </w:num>
  <w:num w:numId="18" w16cid:durableId="1810584608">
    <w:abstractNumId w:val="1"/>
  </w:num>
  <w:num w:numId="19" w16cid:durableId="355817171">
    <w:abstractNumId w:val="16"/>
  </w:num>
  <w:num w:numId="20" w16cid:durableId="573705959">
    <w:abstractNumId w:val="61"/>
  </w:num>
  <w:num w:numId="21" w16cid:durableId="1801141744">
    <w:abstractNumId w:val="17"/>
  </w:num>
  <w:num w:numId="22" w16cid:durableId="1526596970">
    <w:abstractNumId w:val="35"/>
  </w:num>
  <w:num w:numId="23" w16cid:durableId="1442336014">
    <w:abstractNumId w:val="12"/>
  </w:num>
  <w:num w:numId="24" w16cid:durableId="1657606490">
    <w:abstractNumId w:val="32"/>
  </w:num>
  <w:num w:numId="25" w16cid:durableId="1653487812">
    <w:abstractNumId w:val="62"/>
  </w:num>
  <w:num w:numId="26" w16cid:durableId="1115515138">
    <w:abstractNumId w:val="56"/>
  </w:num>
  <w:num w:numId="27" w16cid:durableId="957570506">
    <w:abstractNumId w:val="14"/>
  </w:num>
  <w:num w:numId="28" w16cid:durableId="391395272">
    <w:abstractNumId w:val="65"/>
  </w:num>
  <w:num w:numId="29" w16cid:durableId="1180462155">
    <w:abstractNumId w:val="51"/>
  </w:num>
  <w:num w:numId="30" w16cid:durableId="1281960412">
    <w:abstractNumId w:val="0"/>
  </w:num>
  <w:num w:numId="31" w16cid:durableId="327250095">
    <w:abstractNumId w:val="9"/>
  </w:num>
  <w:num w:numId="32" w16cid:durableId="1046030161">
    <w:abstractNumId w:val="2"/>
  </w:num>
  <w:num w:numId="33" w16cid:durableId="377441600">
    <w:abstractNumId w:val="20"/>
  </w:num>
  <w:num w:numId="34" w16cid:durableId="1633437195">
    <w:abstractNumId w:val="13"/>
  </w:num>
  <w:num w:numId="35" w16cid:durableId="1782451021">
    <w:abstractNumId w:val="44"/>
  </w:num>
  <w:num w:numId="36" w16cid:durableId="1021010072">
    <w:abstractNumId w:val="55"/>
  </w:num>
  <w:num w:numId="37" w16cid:durableId="1558128320">
    <w:abstractNumId w:val="66"/>
  </w:num>
  <w:num w:numId="38" w16cid:durableId="530265518">
    <w:abstractNumId w:val="31"/>
  </w:num>
  <w:num w:numId="39" w16cid:durableId="962885934">
    <w:abstractNumId w:val="23"/>
  </w:num>
  <w:num w:numId="40" w16cid:durableId="2129884364">
    <w:abstractNumId w:val="60"/>
  </w:num>
  <w:num w:numId="41" w16cid:durableId="659427333">
    <w:abstractNumId w:val="22"/>
  </w:num>
  <w:numIdMacAtCleanup w:val="2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evenAndOddHeaders/>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244"/>
    <w:rsid w:val="00002691"/>
    <w:rsid w:val="00002D2F"/>
    <w:rsid w:val="00003260"/>
    <w:rsid w:val="000035F6"/>
    <w:rsid w:val="00004327"/>
    <w:rsid w:val="00004810"/>
    <w:rsid w:val="00004A68"/>
    <w:rsid w:val="00004EEE"/>
    <w:rsid w:val="000058A9"/>
    <w:rsid w:val="00005BB5"/>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E3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CE3"/>
    <w:rsid w:val="000300F1"/>
    <w:rsid w:val="00030105"/>
    <w:rsid w:val="0003050E"/>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47F1E"/>
    <w:rsid w:val="00050713"/>
    <w:rsid w:val="00050EE0"/>
    <w:rsid w:val="00050F0B"/>
    <w:rsid w:val="00051BFC"/>
    <w:rsid w:val="00051D5C"/>
    <w:rsid w:val="00052454"/>
    <w:rsid w:val="0005252A"/>
    <w:rsid w:val="000528CB"/>
    <w:rsid w:val="000531C8"/>
    <w:rsid w:val="00053C58"/>
    <w:rsid w:val="00053CC3"/>
    <w:rsid w:val="00053F8E"/>
    <w:rsid w:val="00053FC1"/>
    <w:rsid w:val="00054A64"/>
    <w:rsid w:val="0005566D"/>
    <w:rsid w:val="0005578D"/>
    <w:rsid w:val="00055A62"/>
    <w:rsid w:val="00056024"/>
    <w:rsid w:val="000574CC"/>
    <w:rsid w:val="000574DD"/>
    <w:rsid w:val="00057EB4"/>
    <w:rsid w:val="00060B9F"/>
    <w:rsid w:val="000610DD"/>
    <w:rsid w:val="0006141F"/>
    <w:rsid w:val="000634B5"/>
    <w:rsid w:val="000636FD"/>
    <w:rsid w:val="00063A7B"/>
    <w:rsid w:val="00064148"/>
    <w:rsid w:val="000645D3"/>
    <w:rsid w:val="00064813"/>
    <w:rsid w:val="00064CC0"/>
    <w:rsid w:val="00066309"/>
    <w:rsid w:val="0006651D"/>
    <w:rsid w:val="00066A4B"/>
    <w:rsid w:val="00066BD0"/>
    <w:rsid w:val="00066D49"/>
    <w:rsid w:val="0006707D"/>
    <w:rsid w:val="000672C6"/>
    <w:rsid w:val="00067A55"/>
    <w:rsid w:val="00067B0C"/>
    <w:rsid w:val="00067EEC"/>
    <w:rsid w:val="00070773"/>
    <w:rsid w:val="0007095A"/>
    <w:rsid w:val="00070B05"/>
    <w:rsid w:val="00070E6D"/>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C1F"/>
    <w:rsid w:val="00084244"/>
    <w:rsid w:val="0008438B"/>
    <w:rsid w:val="000843B4"/>
    <w:rsid w:val="00084998"/>
    <w:rsid w:val="00084E5E"/>
    <w:rsid w:val="00085767"/>
    <w:rsid w:val="00085B6D"/>
    <w:rsid w:val="00086400"/>
    <w:rsid w:val="0008678B"/>
    <w:rsid w:val="00086BBF"/>
    <w:rsid w:val="00086C5B"/>
    <w:rsid w:val="00086F6B"/>
    <w:rsid w:val="00087019"/>
    <w:rsid w:val="00087157"/>
    <w:rsid w:val="0008765C"/>
    <w:rsid w:val="00087AA2"/>
    <w:rsid w:val="00087CE5"/>
    <w:rsid w:val="00087DBC"/>
    <w:rsid w:val="00087FF4"/>
    <w:rsid w:val="0009026C"/>
    <w:rsid w:val="00090C31"/>
    <w:rsid w:val="00090CB5"/>
    <w:rsid w:val="00090D68"/>
    <w:rsid w:val="0009129D"/>
    <w:rsid w:val="000913B9"/>
    <w:rsid w:val="00091C6D"/>
    <w:rsid w:val="00091E67"/>
    <w:rsid w:val="000922A4"/>
    <w:rsid w:val="00092C13"/>
    <w:rsid w:val="00093AB0"/>
    <w:rsid w:val="00093DB2"/>
    <w:rsid w:val="0009423F"/>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5B"/>
    <w:rsid w:val="000A43C4"/>
    <w:rsid w:val="000A4DD8"/>
    <w:rsid w:val="000A513C"/>
    <w:rsid w:val="000A5285"/>
    <w:rsid w:val="000A55E9"/>
    <w:rsid w:val="000A56AA"/>
    <w:rsid w:val="000A6056"/>
    <w:rsid w:val="000A6097"/>
    <w:rsid w:val="000A64D2"/>
    <w:rsid w:val="000A64DF"/>
    <w:rsid w:val="000A65C4"/>
    <w:rsid w:val="000A6AD7"/>
    <w:rsid w:val="000B010B"/>
    <w:rsid w:val="000B02C8"/>
    <w:rsid w:val="000B07C0"/>
    <w:rsid w:val="000B1783"/>
    <w:rsid w:val="000B2770"/>
    <w:rsid w:val="000B36D8"/>
    <w:rsid w:val="000B389F"/>
    <w:rsid w:val="000B497E"/>
    <w:rsid w:val="000B4A91"/>
    <w:rsid w:val="000B51BB"/>
    <w:rsid w:val="000B5385"/>
    <w:rsid w:val="000B59CB"/>
    <w:rsid w:val="000B5AC1"/>
    <w:rsid w:val="000B5B6D"/>
    <w:rsid w:val="000B6301"/>
    <w:rsid w:val="000B65EE"/>
    <w:rsid w:val="000B6910"/>
    <w:rsid w:val="000B6A5F"/>
    <w:rsid w:val="000B6BB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2B3D"/>
    <w:rsid w:val="000D319F"/>
    <w:rsid w:val="000D353F"/>
    <w:rsid w:val="000D36F9"/>
    <w:rsid w:val="000D3881"/>
    <w:rsid w:val="000D3A2A"/>
    <w:rsid w:val="000D3CAE"/>
    <w:rsid w:val="000D43F7"/>
    <w:rsid w:val="000D487A"/>
    <w:rsid w:val="000D4AC1"/>
    <w:rsid w:val="000D5000"/>
    <w:rsid w:val="000D5967"/>
    <w:rsid w:val="000D5CE1"/>
    <w:rsid w:val="000D6417"/>
    <w:rsid w:val="000D6482"/>
    <w:rsid w:val="000D66A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5F8"/>
    <w:rsid w:val="000E4946"/>
    <w:rsid w:val="000E4D36"/>
    <w:rsid w:val="000E5431"/>
    <w:rsid w:val="000E57A7"/>
    <w:rsid w:val="000E60F1"/>
    <w:rsid w:val="000E6D73"/>
    <w:rsid w:val="000E6DBF"/>
    <w:rsid w:val="000E7420"/>
    <w:rsid w:val="000E79F7"/>
    <w:rsid w:val="000E7E4A"/>
    <w:rsid w:val="000E7F29"/>
    <w:rsid w:val="000F0977"/>
    <w:rsid w:val="000F0AB0"/>
    <w:rsid w:val="000F1017"/>
    <w:rsid w:val="000F1954"/>
    <w:rsid w:val="000F1B2C"/>
    <w:rsid w:val="000F1E52"/>
    <w:rsid w:val="000F257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1154"/>
    <w:rsid w:val="00101215"/>
    <w:rsid w:val="00101A91"/>
    <w:rsid w:val="00101FF8"/>
    <w:rsid w:val="001023F4"/>
    <w:rsid w:val="00102D94"/>
    <w:rsid w:val="00102E6D"/>
    <w:rsid w:val="00103C12"/>
    <w:rsid w:val="001042E1"/>
    <w:rsid w:val="0010455D"/>
    <w:rsid w:val="00104B0D"/>
    <w:rsid w:val="00104C22"/>
    <w:rsid w:val="0010532E"/>
    <w:rsid w:val="00105C15"/>
    <w:rsid w:val="00105FBE"/>
    <w:rsid w:val="00106BF0"/>
    <w:rsid w:val="001074F4"/>
    <w:rsid w:val="00107C8F"/>
    <w:rsid w:val="0011038E"/>
    <w:rsid w:val="0011045B"/>
    <w:rsid w:val="00110623"/>
    <w:rsid w:val="00110760"/>
    <w:rsid w:val="0011087C"/>
    <w:rsid w:val="0011132C"/>
    <w:rsid w:val="001114CB"/>
    <w:rsid w:val="0011235E"/>
    <w:rsid w:val="001129F9"/>
    <w:rsid w:val="00112A56"/>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637B"/>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609B"/>
    <w:rsid w:val="001369F7"/>
    <w:rsid w:val="00136DBE"/>
    <w:rsid w:val="001378AA"/>
    <w:rsid w:val="00137A24"/>
    <w:rsid w:val="00137E68"/>
    <w:rsid w:val="001406CA"/>
    <w:rsid w:val="00140CD2"/>
    <w:rsid w:val="001417FF"/>
    <w:rsid w:val="00141FDF"/>
    <w:rsid w:val="00142793"/>
    <w:rsid w:val="00142974"/>
    <w:rsid w:val="00143CE6"/>
    <w:rsid w:val="0014423E"/>
    <w:rsid w:val="00144787"/>
    <w:rsid w:val="00145F74"/>
    <w:rsid w:val="0014604E"/>
    <w:rsid w:val="00146947"/>
    <w:rsid w:val="00147141"/>
    <w:rsid w:val="0014722D"/>
    <w:rsid w:val="00147B60"/>
    <w:rsid w:val="00150746"/>
    <w:rsid w:val="00150947"/>
    <w:rsid w:val="00151331"/>
    <w:rsid w:val="00151BF0"/>
    <w:rsid w:val="00152DC6"/>
    <w:rsid w:val="00152E41"/>
    <w:rsid w:val="001536B2"/>
    <w:rsid w:val="001538EE"/>
    <w:rsid w:val="0015405B"/>
    <w:rsid w:val="00155192"/>
    <w:rsid w:val="001552BB"/>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CDD"/>
    <w:rsid w:val="00162EBC"/>
    <w:rsid w:val="0016336A"/>
    <w:rsid w:val="00163A5B"/>
    <w:rsid w:val="00163A88"/>
    <w:rsid w:val="00164012"/>
    <w:rsid w:val="001640D2"/>
    <w:rsid w:val="001644C7"/>
    <w:rsid w:val="00164716"/>
    <w:rsid w:val="00164A05"/>
    <w:rsid w:val="00164CAB"/>
    <w:rsid w:val="001651B6"/>
    <w:rsid w:val="00165E60"/>
    <w:rsid w:val="00166097"/>
    <w:rsid w:val="00166DAD"/>
    <w:rsid w:val="00166E6D"/>
    <w:rsid w:val="00166FB5"/>
    <w:rsid w:val="00167022"/>
    <w:rsid w:val="0016718E"/>
    <w:rsid w:val="0017060B"/>
    <w:rsid w:val="00170701"/>
    <w:rsid w:val="00171B71"/>
    <w:rsid w:val="00171C7C"/>
    <w:rsid w:val="00172637"/>
    <w:rsid w:val="001726D4"/>
    <w:rsid w:val="001728B5"/>
    <w:rsid w:val="00173023"/>
    <w:rsid w:val="0017336D"/>
    <w:rsid w:val="00173F1A"/>
    <w:rsid w:val="00174052"/>
    <w:rsid w:val="001745CE"/>
    <w:rsid w:val="00174E84"/>
    <w:rsid w:val="001750A0"/>
    <w:rsid w:val="001756B5"/>
    <w:rsid w:val="00175DCC"/>
    <w:rsid w:val="00175E51"/>
    <w:rsid w:val="001762F3"/>
    <w:rsid w:val="001766D2"/>
    <w:rsid w:val="001768FA"/>
    <w:rsid w:val="001769A8"/>
    <w:rsid w:val="00177179"/>
    <w:rsid w:val="0017749D"/>
    <w:rsid w:val="001778A7"/>
    <w:rsid w:val="00177F02"/>
    <w:rsid w:val="001806B5"/>
    <w:rsid w:val="001806EE"/>
    <w:rsid w:val="00180E8D"/>
    <w:rsid w:val="00180FF8"/>
    <w:rsid w:val="001813B0"/>
    <w:rsid w:val="001818D8"/>
    <w:rsid w:val="0018239D"/>
    <w:rsid w:val="0018271E"/>
    <w:rsid w:val="001827CC"/>
    <w:rsid w:val="00183096"/>
    <w:rsid w:val="001835D2"/>
    <w:rsid w:val="00183D61"/>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2F0"/>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4052"/>
    <w:rsid w:val="001A44AA"/>
    <w:rsid w:val="001A4A74"/>
    <w:rsid w:val="001A59BB"/>
    <w:rsid w:val="001A5A0F"/>
    <w:rsid w:val="001A5B24"/>
    <w:rsid w:val="001A5B3F"/>
    <w:rsid w:val="001A5C62"/>
    <w:rsid w:val="001A63B0"/>
    <w:rsid w:val="001A68D8"/>
    <w:rsid w:val="001A6B09"/>
    <w:rsid w:val="001A6BDF"/>
    <w:rsid w:val="001A7C6D"/>
    <w:rsid w:val="001B017B"/>
    <w:rsid w:val="001B08FF"/>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703"/>
    <w:rsid w:val="001B6D41"/>
    <w:rsid w:val="001B6E7E"/>
    <w:rsid w:val="001B7C04"/>
    <w:rsid w:val="001B7E65"/>
    <w:rsid w:val="001C045F"/>
    <w:rsid w:val="001C047F"/>
    <w:rsid w:val="001C0C79"/>
    <w:rsid w:val="001C145F"/>
    <w:rsid w:val="001C158E"/>
    <w:rsid w:val="001C2103"/>
    <w:rsid w:val="001C2198"/>
    <w:rsid w:val="001C224E"/>
    <w:rsid w:val="001C2489"/>
    <w:rsid w:val="001C2510"/>
    <w:rsid w:val="001C2788"/>
    <w:rsid w:val="001C2CCA"/>
    <w:rsid w:val="001C31C0"/>
    <w:rsid w:val="001C35C1"/>
    <w:rsid w:val="001C3788"/>
    <w:rsid w:val="001C40E3"/>
    <w:rsid w:val="001C4657"/>
    <w:rsid w:val="001C4F52"/>
    <w:rsid w:val="001C5162"/>
    <w:rsid w:val="001C5290"/>
    <w:rsid w:val="001C5E6E"/>
    <w:rsid w:val="001C71FB"/>
    <w:rsid w:val="001C72A9"/>
    <w:rsid w:val="001C73A0"/>
    <w:rsid w:val="001C78A3"/>
    <w:rsid w:val="001D064C"/>
    <w:rsid w:val="001D0889"/>
    <w:rsid w:val="001D11E7"/>
    <w:rsid w:val="001D134B"/>
    <w:rsid w:val="001D15F7"/>
    <w:rsid w:val="001D223D"/>
    <w:rsid w:val="001D24F5"/>
    <w:rsid w:val="001D2D53"/>
    <w:rsid w:val="001D34EA"/>
    <w:rsid w:val="001D39F8"/>
    <w:rsid w:val="001D3B02"/>
    <w:rsid w:val="001D46AE"/>
    <w:rsid w:val="001D47F4"/>
    <w:rsid w:val="001D5D1A"/>
    <w:rsid w:val="001D5FC7"/>
    <w:rsid w:val="001D6139"/>
    <w:rsid w:val="001D6167"/>
    <w:rsid w:val="001D63D0"/>
    <w:rsid w:val="001D63D7"/>
    <w:rsid w:val="001D66AB"/>
    <w:rsid w:val="001D6714"/>
    <w:rsid w:val="001D74A8"/>
    <w:rsid w:val="001D76AB"/>
    <w:rsid w:val="001D78C3"/>
    <w:rsid w:val="001E04BC"/>
    <w:rsid w:val="001E04F9"/>
    <w:rsid w:val="001E0766"/>
    <w:rsid w:val="001E093C"/>
    <w:rsid w:val="001E174B"/>
    <w:rsid w:val="001E1D0E"/>
    <w:rsid w:val="001E1DB7"/>
    <w:rsid w:val="001E1E00"/>
    <w:rsid w:val="001E2412"/>
    <w:rsid w:val="001E2554"/>
    <w:rsid w:val="001E261C"/>
    <w:rsid w:val="001E28B4"/>
    <w:rsid w:val="001E3629"/>
    <w:rsid w:val="001E3BB5"/>
    <w:rsid w:val="001E3E6C"/>
    <w:rsid w:val="001E43CC"/>
    <w:rsid w:val="001E4624"/>
    <w:rsid w:val="001E48EA"/>
    <w:rsid w:val="001E4A8D"/>
    <w:rsid w:val="001E51A2"/>
    <w:rsid w:val="001E57CA"/>
    <w:rsid w:val="001E59A1"/>
    <w:rsid w:val="001E5CD5"/>
    <w:rsid w:val="001E6421"/>
    <w:rsid w:val="001E6674"/>
    <w:rsid w:val="001E67C2"/>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99C"/>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3DB9"/>
    <w:rsid w:val="00214138"/>
    <w:rsid w:val="002146AD"/>
    <w:rsid w:val="002146FB"/>
    <w:rsid w:val="00214B49"/>
    <w:rsid w:val="00214B83"/>
    <w:rsid w:val="002152A5"/>
    <w:rsid w:val="00215A33"/>
    <w:rsid w:val="00215B6C"/>
    <w:rsid w:val="00215E28"/>
    <w:rsid w:val="00215E95"/>
    <w:rsid w:val="002167E2"/>
    <w:rsid w:val="00216940"/>
    <w:rsid w:val="00216F32"/>
    <w:rsid w:val="002174E7"/>
    <w:rsid w:val="00217836"/>
    <w:rsid w:val="00217AC2"/>
    <w:rsid w:val="002204F3"/>
    <w:rsid w:val="00221061"/>
    <w:rsid w:val="00221E74"/>
    <w:rsid w:val="00222825"/>
    <w:rsid w:val="00222E9C"/>
    <w:rsid w:val="00222F2D"/>
    <w:rsid w:val="0022327F"/>
    <w:rsid w:val="0022339A"/>
    <w:rsid w:val="002239F4"/>
    <w:rsid w:val="002247B9"/>
    <w:rsid w:val="0022483C"/>
    <w:rsid w:val="00225DE8"/>
    <w:rsid w:val="00225F0A"/>
    <w:rsid w:val="00226225"/>
    <w:rsid w:val="0022661F"/>
    <w:rsid w:val="00226A73"/>
    <w:rsid w:val="00226BF6"/>
    <w:rsid w:val="00227018"/>
    <w:rsid w:val="00230259"/>
    <w:rsid w:val="002310A3"/>
    <w:rsid w:val="00231477"/>
    <w:rsid w:val="002319D8"/>
    <w:rsid w:val="00231B63"/>
    <w:rsid w:val="002323B0"/>
    <w:rsid w:val="0023294F"/>
    <w:rsid w:val="00232D3E"/>
    <w:rsid w:val="002335AF"/>
    <w:rsid w:val="002339EF"/>
    <w:rsid w:val="00233B50"/>
    <w:rsid w:val="00233D6B"/>
    <w:rsid w:val="0023491A"/>
    <w:rsid w:val="00235122"/>
    <w:rsid w:val="002353F9"/>
    <w:rsid w:val="00235711"/>
    <w:rsid w:val="00235C2B"/>
    <w:rsid w:val="0023624D"/>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FFA"/>
    <w:rsid w:val="002505EC"/>
    <w:rsid w:val="002507F1"/>
    <w:rsid w:val="002508AB"/>
    <w:rsid w:val="00251326"/>
    <w:rsid w:val="00251AD4"/>
    <w:rsid w:val="00252DEC"/>
    <w:rsid w:val="002533C2"/>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71CE"/>
    <w:rsid w:val="0026722C"/>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C40"/>
    <w:rsid w:val="00283CC9"/>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2442"/>
    <w:rsid w:val="00292951"/>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3E7"/>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42D"/>
    <w:rsid w:val="002B78A9"/>
    <w:rsid w:val="002B78E8"/>
    <w:rsid w:val="002B790E"/>
    <w:rsid w:val="002B79D7"/>
    <w:rsid w:val="002B7B5A"/>
    <w:rsid w:val="002B7D64"/>
    <w:rsid w:val="002C02B3"/>
    <w:rsid w:val="002C0569"/>
    <w:rsid w:val="002C089B"/>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160"/>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3C93"/>
    <w:rsid w:val="002E4E4D"/>
    <w:rsid w:val="002E5553"/>
    <w:rsid w:val="002E585E"/>
    <w:rsid w:val="002E5D2F"/>
    <w:rsid w:val="002E5D33"/>
    <w:rsid w:val="002E5E0C"/>
    <w:rsid w:val="002E616C"/>
    <w:rsid w:val="002E6414"/>
    <w:rsid w:val="002E6528"/>
    <w:rsid w:val="002E681F"/>
    <w:rsid w:val="002E6DD5"/>
    <w:rsid w:val="002E74C6"/>
    <w:rsid w:val="002E7557"/>
    <w:rsid w:val="002E7BB7"/>
    <w:rsid w:val="002F0183"/>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3DD4"/>
    <w:rsid w:val="0030427C"/>
    <w:rsid w:val="003042D4"/>
    <w:rsid w:val="00304AC1"/>
    <w:rsid w:val="003055C4"/>
    <w:rsid w:val="00305B2B"/>
    <w:rsid w:val="003060A8"/>
    <w:rsid w:val="00306252"/>
    <w:rsid w:val="00306727"/>
    <w:rsid w:val="00307DFA"/>
    <w:rsid w:val="0031041C"/>
    <w:rsid w:val="0031053E"/>
    <w:rsid w:val="003119B0"/>
    <w:rsid w:val="0031211F"/>
    <w:rsid w:val="003125F2"/>
    <w:rsid w:val="0031266F"/>
    <w:rsid w:val="00312A7C"/>
    <w:rsid w:val="003134AD"/>
    <w:rsid w:val="00313761"/>
    <w:rsid w:val="00313F3C"/>
    <w:rsid w:val="00314B3B"/>
    <w:rsid w:val="00315198"/>
    <w:rsid w:val="003153A1"/>
    <w:rsid w:val="00315B21"/>
    <w:rsid w:val="00315DC5"/>
    <w:rsid w:val="00316561"/>
    <w:rsid w:val="00316DFD"/>
    <w:rsid w:val="00316E1E"/>
    <w:rsid w:val="00316EE4"/>
    <w:rsid w:val="003172A7"/>
    <w:rsid w:val="003178C3"/>
    <w:rsid w:val="00317D2D"/>
    <w:rsid w:val="00317F17"/>
    <w:rsid w:val="00320BBE"/>
    <w:rsid w:val="003214C0"/>
    <w:rsid w:val="00321517"/>
    <w:rsid w:val="00321A79"/>
    <w:rsid w:val="0032292D"/>
    <w:rsid w:val="00323EB4"/>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ED7"/>
    <w:rsid w:val="00332F2C"/>
    <w:rsid w:val="00333033"/>
    <w:rsid w:val="0033314C"/>
    <w:rsid w:val="00333179"/>
    <w:rsid w:val="0033353F"/>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1996"/>
    <w:rsid w:val="00351B0C"/>
    <w:rsid w:val="00351C28"/>
    <w:rsid w:val="0035206E"/>
    <w:rsid w:val="003521D1"/>
    <w:rsid w:val="00352731"/>
    <w:rsid w:val="00352E5F"/>
    <w:rsid w:val="00353F59"/>
    <w:rsid w:val="003541B7"/>
    <w:rsid w:val="0035422A"/>
    <w:rsid w:val="00354A7F"/>
    <w:rsid w:val="00355335"/>
    <w:rsid w:val="00355697"/>
    <w:rsid w:val="00355826"/>
    <w:rsid w:val="00355864"/>
    <w:rsid w:val="003558F6"/>
    <w:rsid w:val="00355FA7"/>
    <w:rsid w:val="00356026"/>
    <w:rsid w:val="003563B4"/>
    <w:rsid w:val="00356A79"/>
    <w:rsid w:val="003609C1"/>
    <w:rsid w:val="00360DE0"/>
    <w:rsid w:val="0036126C"/>
    <w:rsid w:val="00361D52"/>
    <w:rsid w:val="00361ECA"/>
    <w:rsid w:val="0036200D"/>
    <w:rsid w:val="0036258B"/>
    <w:rsid w:val="00362602"/>
    <w:rsid w:val="00362729"/>
    <w:rsid w:val="00362A66"/>
    <w:rsid w:val="00362A68"/>
    <w:rsid w:val="003636D0"/>
    <w:rsid w:val="003636D4"/>
    <w:rsid w:val="00363F02"/>
    <w:rsid w:val="00364559"/>
    <w:rsid w:val="00364C9A"/>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803CA"/>
    <w:rsid w:val="00380438"/>
    <w:rsid w:val="0038051D"/>
    <w:rsid w:val="00380BE2"/>
    <w:rsid w:val="003817EC"/>
    <w:rsid w:val="003820EB"/>
    <w:rsid w:val="003824AA"/>
    <w:rsid w:val="00382AA9"/>
    <w:rsid w:val="003837A0"/>
    <w:rsid w:val="00383B68"/>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6C39"/>
    <w:rsid w:val="00396D03"/>
    <w:rsid w:val="003970D2"/>
    <w:rsid w:val="003972D7"/>
    <w:rsid w:val="003972DF"/>
    <w:rsid w:val="003975FB"/>
    <w:rsid w:val="003978F8"/>
    <w:rsid w:val="003A040B"/>
    <w:rsid w:val="003A042A"/>
    <w:rsid w:val="003A1206"/>
    <w:rsid w:val="003A145D"/>
    <w:rsid w:val="003A2BFF"/>
    <w:rsid w:val="003A2FE3"/>
    <w:rsid w:val="003A3301"/>
    <w:rsid w:val="003A373B"/>
    <w:rsid w:val="003A3ACA"/>
    <w:rsid w:val="003A3D15"/>
    <w:rsid w:val="003A3D8A"/>
    <w:rsid w:val="003A3E19"/>
    <w:rsid w:val="003A3E80"/>
    <w:rsid w:val="003A3F2F"/>
    <w:rsid w:val="003A414F"/>
    <w:rsid w:val="003A4666"/>
    <w:rsid w:val="003A4C25"/>
    <w:rsid w:val="003A4CEE"/>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B4"/>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3CA"/>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555B"/>
    <w:rsid w:val="003D6672"/>
    <w:rsid w:val="003D66C9"/>
    <w:rsid w:val="003D70B4"/>
    <w:rsid w:val="003D70C8"/>
    <w:rsid w:val="003E00FF"/>
    <w:rsid w:val="003E07D5"/>
    <w:rsid w:val="003E0F81"/>
    <w:rsid w:val="003E11F5"/>
    <w:rsid w:val="003E1457"/>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DB0"/>
    <w:rsid w:val="003F5E44"/>
    <w:rsid w:val="003F6362"/>
    <w:rsid w:val="003F6637"/>
    <w:rsid w:val="003F6BDD"/>
    <w:rsid w:val="003F71AF"/>
    <w:rsid w:val="003F774D"/>
    <w:rsid w:val="003F782D"/>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CCA"/>
    <w:rsid w:val="00404DEE"/>
    <w:rsid w:val="00404F39"/>
    <w:rsid w:val="00405A58"/>
    <w:rsid w:val="0040698A"/>
    <w:rsid w:val="0040743E"/>
    <w:rsid w:val="004075D4"/>
    <w:rsid w:val="0040777B"/>
    <w:rsid w:val="00407885"/>
    <w:rsid w:val="00407E92"/>
    <w:rsid w:val="004100F3"/>
    <w:rsid w:val="00410659"/>
    <w:rsid w:val="00411642"/>
    <w:rsid w:val="00411972"/>
    <w:rsid w:val="00412859"/>
    <w:rsid w:val="00412A85"/>
    <w:rsid w:val="0041371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1357"/>
    <w:rsid w:val="004222DD"/>
    <w:rsid w:val="0042392C"/>
    <w:rsid w:val="00423BC4"/>
    <w:rsid w:val="00423F1F"/>
    <w:rsid w:val="0042404A"/>
    <w:rsid w:val="00424085"/>
    <w:rsid w:val="004244A5"/>
    <w:rsid w:val="004247A7"/>
    <w:rsid w:val="004250D8"/>
    <w:rsid w:val="00425114"/>
    <w:rsid w:val="004253CE"/>
    <w:rsid w:val="00425525"/>
    <w:rsid w:val="004255B5"/>
    <w:rsid w:val="0042583F"/>
    <w:rsid w:val="004258F2"/>
    <w:rsid w:val="0042596B"/>
    <w:rsid w:val="00425A28"/>
    <w:rsid w:val="00425FE5"/>
    <w:rsid w:val="00426153"/>
    <w:rsid w:val="00426526"/>
    <w:rsid w:val="00426B93"/>
    <w:rsid w:val="00426C8A"/>
    <w:rsid w:val="00427279"/>
    <w:rsid w:val="004274DB"/>
    <w:rsid w:val="00427555"/>
    <w:rsid w:val="00427560"/>
    <w:rsid w:val="004302B1"/>
    <w:rsid w:val="00430302"/>
    <w:rsid w:val="0043079E"/>
    <w:rsid w:val="00430D33"/>
    <w:rsid w:val="00430F02"/>
    <w:rsid w:val="0043117D"/>
    <w:rsid w:val="00431825"/>
    <w:rsid w:val="00431AF5"/>
    <w:rsid w:val="00431B86"/>
    <w:rsid w:val="00431EF3"/>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D94"/>
    <w:rsid w:val="004420BA"/>
    <w:rsid w:val="0044218D"/>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F3C"/>
    <w:rsid w:val="0045706A"/>
    <w:rsid w:val="00457877"/>
    <w:rsid w:val="00457963"/>
    <w:rsid w:val="0045796F"/>
    <w:rsid w:val="0046024D"/>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45B7"/>
    <w:rsid w:val="00474E12"/>
    <w:rsid w:val="00475145"/>
    <w:rsid w:val="00475624"/>
    <w:rsid w:val="00475C60"/>
    <w:rsid w:val="00475F2F"/>
    <w:rsid w:val="00476141"/>
    <w:rsid w:val="00476168"/>
    <w:rsid w:val="00477040"/>
    <w:rsid w:val="004777FB"/>
    <w:rsid w:val="0048059B"/>
    <w:rsid w:val="00480DC6"/>
    <w:rsid w:val="00480E7D"/>
    <w:rsid w:val="00481674"/>
    <w:rsid w:val="00481819"/>
    <w:rsid w:val="00481A08"/>
    <w:rsid w:val="00481DB8"/>
    <w:rsid w:val="00481EB7"/>
    <w:rsid w:val="00482114"/>
    <w:rsid w:val="004822B8"/>
    <w:rsid w:val="0048263F"/>
    <w:rsid w:val="00482677"/>
    <w:rsid w:val="004827DA"/>
    <w:rsid w:val="00482D14"/>
    <w:rsid w:val="00482E90"/>
    <w:rsid w:val="004831EE"/>
    <w:rsid w:val="0048370C"/>
    <w:rsid w:val="00483D8C"/>
    <w:rsid w:val="00484C33"/>
    <w:rsid w:val="00484CC4"/>
    <w:rsid w:val="00484D6B"/>
    <w:rsid w:val="00484F7A"/>
    <w:rsid w:val="00485885"/>
    <w:rsid w:val="00486301"/>
    <w:rsid w:val="0048667B"/>
    <w:rsid w:val="00486FC3"/>
    <w:rsid w:val="004874B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882"/>
    <w:rsid w:val="004A2AD0"/>
    <w:rsid w:val="004A2DDF"/>
    <w:rsid w:val="004A33A3"/>
    <w:rsid w:val="004A3B23"/>
    <w:rsid w:val="004A474E"/>
    <w:rsid w:val="004A4D43"/>
    <w:rsid w:val="004A54A4"/>
    <w:rsid w:val="004A5BD7"/>
    <w:rsid w:val="004A6286"/>
    <w:rsid w:val="004A641C"/>
    <w:rsid w:val="004A6F63"/>
    <w:rsid w:val="004A731E"/>
    <w:rsid w:val="004A7370"/>
    <w:rsid w:val="004B1B8B"/>
    <w:rsid w:val="004B1E98"/>
    <w:rsid w:val="004B244E"/>
    <w:rsid w:val="004B26FF"/>
    <w:rsid w:val="004B2721"/>
    <w:rsid w:val="004B2751"/>
    <w:rsid w:val="004B314F"/>
    <w:rsid w:val="004B40AB"/>
    <w:rsid w:val="004B444C"/>
    <w:rsid w:val="004B4954"/>
    <w:rsid w:val="004B4CE1"/>
    <w:rsid w:val="004B5154"/>
    <w:rsid w:val="004B5875"/>
    <w:rsid w:val="004B66AE"/>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4381"/>
    <w:rsid w:val="004C47E5"/>
    <w:rsid w:val="004C5059"/>
    <w:rsid w:val="004C54D5"/>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0F35"/>
    <w:rsid w:val="004D17F8"/>
    <w:rsid w:val="004D1D24"/>
    <w:rsid w:val="004D266E"/>
    <w:rsid w:val="004D3AA5"/>
    <w:rsid w:val="004D3ACE"/>
    <w:rsid w:val="004D4288"/>
    <w:rsid w:val="004D4AE2"/>
    <w:rsid w:val="004D4DEC"/>
    <w:rsid w:val="004D4E1A"/>
    <w:rsid w:val="004D4E40"/>
    <w:rsid w:val="004D4FBD"/>
    <w:rsid w:val="004D5882"/>
    <w:rsid w:val="004D6821"/>
    <w:rsid w:val="004D752C"/>
    <w:rsid w:val="004D7626"/>
    <w:rsid w:val="004D76BB"/>
    <w:rsid w:val="004D7A0D"/>
    <w:rsid w:val="004E0399"/>
    <w:rsid w:val="004E062C"/>
    <w:rsid w:val="004E08E2"/>
    <w:rsid w:val="004E0E3E"/>
    <w:rsid w:val="004E1CE0"/>
    <w:rsid w:val="004E22A8"/>
    <w:rsid w:val="004E236D"/>
    <w:rsid w:val="004E283A"/>
    <w:rsid w:val="004E2E7E"/>
    <w:rsid w:val="004E3F1F"/>
    <w:rsid w:val="004E5182"/>
    <w:rsid w:val="004E60F4"/>
    <w:rsid w:val="004E6C3A"/>
    <w:rsid w:val="004E6D2C"/>
    <w:rsid w:val="004E6DDB"/>
    <w:rsid w:val="004E6EDB"/>
    <w:rsid w:val="004E7000"/>
    <w:rsid w:val="004E78B5"/>
    <w:rsid w:val="004E7A32"/>
    <w:rsid w:val="004E7A6C"/>
    <w:rsid w:val="004E7FB0"/>
    <w:rsid w:val="004F03F3"/>
    <w:rsid w:val="004F0B4E"/>
    <w:rsid w:val="004F0E0D"/>
    <w:rsid w:val="004F0FB3"/>
    <w:rsid w:val="004F12E7"/>
    <w:rsid w:val="004F1C43"/>
    <w:rsid w:val="004F22E4"/>
    <w:rsid w:val="004F28B3"/>
    <w:rsid w:val="004F2B70"/>
    <w:rsid w:val="004F34DC"/>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4A6"/>
    <w:rsid w:val="00510836"/>
    <w:rsid w:val="00510E09"/>
    <w:rsid w:val="00510EB4"/>
    <w:rsid w:val="0051166C"/>
    <w:rsid w:val="00511DD3"/>
    <w:rsid w:val="0051335C"/>
    <w:rsid w:val="00513D22"/>
    <w:rsid w:val="005147A6"/>
    <w:rsid w:val="00514C53"/>
    <w:rsid w:val="00516437"/>
    <w:rsid w:val="00517156"/>
    <w:rsid w:val="00517176"/>
    <w:rsid w:val="005172CF"/>
    <w:rsid w:val="005173E3"/>
    <w:rsid w:val="0051780B"/>
    <w:rsid w:val="005204FE"/>
    <w:rsid w:val="00520DD8"/>
    <w:rsid w:val="00521461"/>
    <w:rsid w:val="005217FD"/>
    <w:rsid w:val="00522745"/>
    <w:rsid w:val="00522CAE"/>
    <w:rsid w:val="00522D70"/>
    <w:rsid w:val="00522FB7"/>
    <w:rsid w:val="00523430"/>
    <w:rsid w:val="00523560"/>
    <w:rsid w:val="0052368B"/>
    <w:rsid w:val="0052383B"/>
    <w:rsid w:val="005238DE"/>
    <w:rsid w:val="00524213"/>
    <w:rsid w:val="00524EFB"/>
    <w:rsid w:val="00525264"/>
    <w:rsid w:val="005254C7"/>
    <w:rsid w:val="00525647"/>
    <w:rsid w:val="00525739"/>
    <w:rsid w:val="0052662E"/>
    <w:rsid w:val="00526635"/>
    <w:rsid w:val="00526868"/>
    <w:rsid w:val="005269A1"/>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07B"/>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2819"/>
    <w:rsid w:val="005542F9"/>
    <w:rsid w:val="00554A12"/>
    <w:rsid w:val="00554EA2"/>
    <w:rsid w:val="00555230"/>
    <w:rsid w:val="00555BDA"/>
    <w:rsid w:val="00556110"/>
    <w:rsid w:val="0055616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0C78"/>
    <w:rsid w:val="0057262E"/>
    <w:rsid w:val="0057265F"/>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ADA"/>
    <w:rsid w:val="00582B69"/>
    <w:rsid w:val="00582F97"/>
    <w:rsid w:val="00583EFA"/>
    <w:rsid w:val="005841FC"/>
    <w:rsid w:val="005843D3"/>
    <w:rsid w:val="005849AB"/>
    <w:rsid w:val="00584BB2"/>
    <w:rsid w:val="00584C06"/>
    <w:rsid w:val="0058538A"/>
    <w:rsid w:val="005860DD"/>
    <w:rsid w:val="005860EA"/>
    <w:rsid w:val="00586134"/>
    <w:rsid w:val="0058629F"/>
    <w:rsid w:val="005870E3"/>
    <w:rsid w:val="005872F9"/>
    <w:rsid w:val="00587DAA"/>
    <w:rsid w:val="00590AEE"/>
    <w:rsid w:val="00591195"/>
    <w:rsid w:val="005914CB"/>
    <w:rsid w:val="005916FB"/>
    <w:rsid w:val="00591BB6"/>
    <w:rsid w:val="00591BC1"/>
    <w:rsid w:val="00592C65"/>
    <w:rsid w:val="00593334"/>
    <w:rsid w:val="0059378B"/>
    <w:rsid w:val="00593EF8"/>
    <w:rsid w:val="00594B88"/>
    <w:rsid w:val="00594D1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6EE8"/>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341"/>
    <w:rsid w:val="005C04AB"/>
    <w:rsid w:val="005C07DF"/>
    <w:rsid w:val="005C0B2E"/>
    <w:rsid w:val="005C0D03"/>
    <w:rsid w:val="005C0D4B"/>
    <w:rsid w:val="005C0DAF"/>
    <w:rsid w:val="005C0ED0"/>
    <w:rsid w:val="005C0FE4"/>
    <w:rsid w:val="005C1711"/>
    <w:rsid w:val="005C19D6"/>
    <w:rsid w:val="005C1E38"/>
    <w:rsid w:val="005C2245"/>
    <w:rsid w:val="005C2844"/>
    <w:rsid w:val="005C3285"/>
    <w:rsid w:val="005C370C"/>
    <w:rsid w:val="005C3AFE"/>
    <w:rsid w:val="005C3EF5"/>
    <w:rsid w:val="005C3EFB"/>
    <w:rsid w:val="005C414A"/>
    <w:rsid w:val="005C48BC"/>
    <w:rsid w:val="005C4A6F"/>
    <w:rsid w:val="005C4B58"/>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710"/>
    <w:rsid w:val="005D5F39"/>
    <w:rsid w:val="005D61C7"/>
    <w:rsid w:val="005D65AD"/>
    <w:rsid w:val="005D6763"/>
    <w:rsid w:val="005D6C80"/>
    <w:rsid w:val="005D6E93"/>
    <w:rsid w:val="005D72DA"/>
    <w:rsid w:val="005D73FF"/>
    <w:rsid w:val="005D764F"/>
    <w:rsid w:val="005D7F05"/>
    <w:rsid w:val="005E09F0"/>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1F53"/>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5D2B"/>
    <w:rsid w:val="005F6D30"/>
    <w:rsid w:val="005F70A7"/>
    <w:rsid w:val="005F73AD"/>
    <w:rsid w:val="00600DB4"/>
    <w:rsid w:val="0060101B"/>
    <w:rsid w:val="00601341"/>
    <w:rsid w:val="00601C2F"/>
    <w:rsid w:val="00602425"/>
    <w:rsid w:val="0060266B"/>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07884"/>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2CE8"/>
    <w:rsid w:val="00622D8F"/>
    <w:rsid w:val="00622E29"/>
    <w:rsid w:val="00623492"/>
    <w:rsid w:val="00623786"/>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997"/>
    <w:rsid w:val="00632F36"/>
    <w:rsid w:val="00633405"/>
    <w:rsid w:val="006335A3"/>
    <w:rsid w:val="00633FDC"/>
    <w:rsid w:val="00634701"/>
    <w:rsid w:val="00634A06"/>
    <w:rsid w:val="00634A69"/>
    <w:rsid w:val="00634DC0"/>
    <w:rsid w:val="00635DCD"/>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3B3F"/>
    <w:rsid w:val="00644A84"/>
    <w:rsid w:val="00644C01"/>
    <w:rsid w:val="00644DCC"/>
    <w:rsid w:val="00644F09"/>
    <w:rsid w:val="006451D0"/>
    <w:rsid w:val="006452A9"/>
    <w:rsid w:val="006453EB"/>
    <w:rsid w:val="00646ED9"/>
    <w:rsid w:val="00647093"/>
    <w:rsid w:val="00647149"/>
    <w:rsid w:val="006471EC"/>
    <w:rsid w:val="006473C2"/>
    <w:rsid w:val="00647F32"/>
    <w:rsid w:val="006502C2"/>
    <w:rsid w:val="00650535"/>
    <w:rsid w:val="0065058B"/>
    <w:rsid w:val="00650AEC"/>
    <w:rsid w:val="00650F8A"/>
    <w:rsid w:val="006510E4"/>
    <w:rsid w:val="00651B19"/>
    <w:rsid w:val="0065203B"/>
    <w:rsid w:val="00652B82"/>
    <w:rsid w:val="006534E7"/>
    <w:rsid w:val="00654108"/>
    <w:rsid w:val="006549E1"/>
    <w:rsid w:val="00654BFF"/>
    <w:rsid w:val="00654C22"/>
    <w:rsid w:val="00654F3E"/>
    <w:rsid w:val="00655130"/>
    <w:rsid w:val="006551A8"/>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4F50"/>
    <w:rsid w:val="00665916"/>
    <w:rsid w:val="00665967"/>
    <w:rsid w:val="00665B44"/>
    <w:rsid w:val="00666207"/>
    <w:rsid w:val="006666E4"/>
    <w:rsid w:val="00666A21"/>
    <w:rsid w:val="00666B9E"/>
    <w:rsid w:val="00666F87"/>
    <w:rsid w:val="00667922"/>
    <w:rsid w:val="006701C0"/>
    <w:rsid w:val="00670F4A"/>
    <w:rsid w:val="00671029"/>
    <w:rsid w:val="00671194"/>
    <w:rsid w:val="00671BB1"/>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71FE"/>
    <w:rsid w:val="006A741E"/>
    <w:rsid w:val="006A7F85"/>
    <w:rsid w:val="006B0408"/>
    <w:rsid w:val="006B05D1"/>
    <w:rsid w:val="006B0971"/>
    <w:rsid w:val="006B0B27"/>
    <w:rsid w:val="006B0F20"/>
    <w:rsid w:val="006B155E"/>
    <w:rsid w:val="006B17C7"/>
    <w:rsid w:val="006B1823"/>
    <w:rsid w:val="006B190F"/>
    <w:rsid w:val="006B286A"/>
    <w:rsid w:val="006B36BE"/>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2D00"/>
    <w:rsid w:val="006C3139"/>
    <w:rsid w:val="006C34D1"/>
    <w:rsid w:val="006C384B"/>
    <w:rsid w:val="006C3AF1"/>
    <w:rsid w:val="006C3BC5"/>
    <w:rsid w:val="006C44D4"/>
    <w:rsid w:val="006C4E89"/>
    <w:rsid w:val="006C520D"/>
    <w:rsid w:val="006C5FC0"/>
    <w:rsid w:val="006C60BE"/>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99D"/>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AE2"/>
    <w:rsid w:val="006E3CB1"/>
    <w:rsid w:val="006E3D17"/>
    <w:rsid w:val="006E3D3C"/>
    <w:rsid w:val="006E3DDA"/>
    <w:rsid w:val="006E3E8F"/>
    <w:rsid w:val="006E479E"/>
    <w:rsid w:val="006E52D9"/>
    <w:rsid w:val="006E57B4"/>
    <w:rsid w:val="006E6303"/>
    <w:rsid w:val="006E6D63"/>
    <w:rsid w:val="006E6DD9"/>
    <w:rsid w:val="006F04BD"/>
    <w:rsid w:val="006F0D3C"/>
    <w:rsid w:val="006F0DA1"/>
    <w:rsid w:val="006F1C0F"/>
    <w:rsid w:val="006F1DA3"/>
    <w:rsid w:val="006F1DED"/>
    <w:rsid w:val="006F2759"/>
    <w:rsid w:val="006F2A91"/>
    <w:rsid w:val="006F2D33"/>
    <w:rsid w:val="006F2D7A"/>
    <w:rsid w:val="006F2FF5"/>
    <w:rsid w:val="006F379C"/>
    <w:rsid w:val="006F4220"/>
    <w:rsid w:val="006F4502"/>
    <w:rsid w:val="006F69F6"/>
    <w:rsid w:val="006F6BCB"/>
    <w:rsid w:val="006F7104"/>
    <w:rsid w:val="006F73FC"/>
    <w:rsid w:val="006F778D"/>
    <w:rsid w:val="00701020"/>
    <w:rsid w:val="007011CA"/>
    <w:rsid w:val="00701265"/>
    <w:rsid w:val="0070126A"/>
    <w:rsid w:val="00701AFC"/>
    <w:rsid w:val="007022EC"/>
    <w:rsid w:val="007028F0"/>
    <w:rsid w:val="00703563"/>
    <w:rsid w:val="007039E6"/>
    <w:rsid w:val="00703CB5"/>
    <w:rsid w:val="00703CE8"/>
    <w:rsid w:val="00704737"/>
    <w:rsid w:val="00704C1B"/>
    <w:rsid w:val="0070548B"/>
    <w:rsid w:val="007059EA"/>
    <w:rsid w:val="00705C2C"/>
    <w:rsid w:val="00705D1D"/>
    <w:rsid w:val="00705D34"/>
    <w:rsid w:val="00706311"/>
    <w:rsid w:val="00706362"/>
    <w:rsid w:val="0070638A"/>
    <w:rsid w:val="007066EA"/>
    <w:rsid w:val="0070708F"/>
    <w:rsid w:val="00707769"/>
    <w:rsid w:val="007077B6"/>
    <w:rsid w:val="0071015D"/>
    <w:rsid w:val="007101D0"/>
    <w:rsid w:val="00710906"/>
    <w:rsid w:val="007113ED"/>
    <w:rsid w:val="007117A9"/>
    <w:rsid w:val="00711AD2"/>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0DA8"/>
    <w:rsid w:val="007215EB"/>
    <w:rsid w:val="007216BB"/>
    <w:rsid w:val="00722328"/>
    <w:rsid w:val="007245FB"/>
    <w:rsid w:val="0072483E"/>
    <w:rsid w:val="00724CD7"/>
    <w:rsid w:val="00724E16"/>
    <w:rsid w:val="00724E6E"/>
    <w:rsid w:val="007257E3"/>
    <w:rsid w:val="00726003"/>
    <w:rsid w:val="00726105"/>
    <w:rsid w:val="00726E3E"/>
    <w:rsid w:val="007272EE"/>
    <w:rsid w:val="007272F6"/>
    <w:rsid w:val="0072740E"/>
    <w:rsid w:val="00727575"/>
    <w:rsid w:val="00727A07"/>
    <w:rsid w:val="00727D64"/>
    <w:rsid w:val="00727F09"/>
    <w:rsid w:val="00730AF9"/>
    <w:rsid w:val="0073108A"/>
    <w:rsid w:val="00731937"/>
    <w:rsid w:val="00732030"/>
    <w:rsid w:val="007320A0"/>
    <w:rsid w:val="00732288"/>
    <w:rsid w:val="00732488"/>
    <w:rsid w:val="007325D6"/>
    <w:rsid w:val="00732AD8"/>
    <w:rsid w:val="0073388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3CB"/>
    <w:rsid w:val="00744814"/>
    <w:rsid w:val="00744AB9"/>
    <w:rsid w:val="00744FAE"/>
    <w:rsid w:val="00745335"/>
    <w:rsid w:val="00745468"/>
    <w:rsid w:val="00745894"/>
    <w:rsid w:val="00745B97"/>
    <w:rsid w:val="007461A5"/>
    <w:rsid w:val="007475B7"/>
    <w:rsid w:val="00747643"/>
    <w:rsid w:val="0074779E"/>
    <w:rsid w:val="007477CD"/>
    <w:rsid w:val="007503C3"/>
    <w:rsid w:val="00750C1C"/>
    <w:rsid w:val="00750D91"/>
    <w:rsid w:val="0075101B"/>
    <w:rsid w:val="00751028"/>
    <w:rsid w:val="007510EB"/>
    <w:rsid w:val="007511DC"/>
    <w:rsid w:val="00751412"/>
    <w:rsid w:val="00751956"/>
    <w:rsid w:val="007519A9"/>
    <w:rsid w:val="007527C2"/>
    <w:rsid w:val="0075327D"/>
    <w:rsid w:val="00753CBF"/>
    <w:rsid w:val="00753E3C"/>
    <w:rsid w:val="00754088"/>
    <w:rsid w:val="007547D9"/>
    <w:rsid w:val="00754973"/>
    <w:rsid w:val="00755AE5"/>
    <w:rsid w:val="00756084"/>
    <w:rsid w:val="00756302"/>
    <w:rsid w:val="0075649A"/>
    <w:rsid w:val="007565FE"/>
    <w:rsid w:val="00756864"/>
    <w:rsid w:val="00756F61"/>
    <w:rsid w:val="007570AD"/>
    <w:rsid w:val="007577B1"/>
    <w:rsid w:val="00757D2B"/>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7A"/>
    <w:rsid w:val="00766D74"/>
    <w:rsid w:val="00766F86"/>
    <w:rsid w:val="00767396"/>
    <w:rsid w:val="00767DB1"/>
    <w:rsid w:val="007706BC"/>
    <w:rsid w:val="00770C42"/>
    <w:rsid w:val="00770D3F"/>
    <w:rsid w:val="0077107F"/>
    <w:rsid w:val="007712F0"/>
    <w:rsid w:val="00771DBC"/>
    <w:rsid w:val="00772DF7"/>
    <w:rsid w:val="00772F18"/>
    <w:rsid w:val="007737AF"/>
    <w:rsid w:val="007737C1"/>
    <w:rsid w:val="00773D36"/>
    <w:rsid w:val="007745A7"/>
    <w:rsid w:val="007753A9"/>
    <w:rsid w:val="00775B73"/>
    <w:rsid w:val="00775C47"/>
    <w:rsid w:val="00775F65"/>
    <w:rsid w:val="0077612A"/>
    <w:rsid w:val="00776142"/>
    <w:rsid w:val="00777355"/>
    <w:rsid w:val="007801AB"/>
    <w:rsid w:val="007803D7"/>
    <w:rsid w:val="007805E9"/>
    <w:rsid w:val="00780E83"/>
    <w:rsid w:val="0078127E"/>
    <w:rsid w:val="0078141E"/>
    <w:rsid w:val="00781783"/>
    <w:rsid w:val="0078194F"/>
    <w:rsid w:val="00781974"/>
    <w:rsid w:val="00781B63"/>
    <w:rsid w:val="0078212D"/>
    <w:rsid w:val="0078255C"/>
    <w:rsid w:val="0078260C"/>
    <w:rsid w:val="00782A2E"/>
    <w:rsid w:val="00782E31"/>
    <w:rsid w:val="007837DE"/>
    <w:rsid w:val="007837E1"/>
    <w:rsid w:val="00783D00"/>
    <w:rsid w:val="00783FF2"/>
    <w:rsid w:val="007848CA"/>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391"/>
    <w:rsid w:val="007934ED"/>
    <w:rsid w:val="007941C4"/>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CDF"/>
    <w:rsid w:val="007B2D55"/>
    <w:rsid w:val="007B37D2"/>
    <w:rsid w:val="007B39E2"/>
    <w:rsid w:val="007B3CEB"/>
    <w:rsid w:val="007B3DAC"/>
    <w:rsid w:val="007B47D3"/>
    <w:rsid w:val="007B5325"/>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2714"/>
    <w:rsid w:val="007C3198"/>
    <w:rsid w:val="007C3866"/>
    <w:rsid w:val="007C42C1"/>
    <w:rsid w:val="007C4DBF"/>
    <w:rsid w:val="007C5053"/>
    <w:rsid w:val="007C6D10"/>
    <w:rsid w:val="007C71CA"/>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6D2B"/>
    <w:rsid w:val="007D7BA9"/>
    <w:rsid w:val="007D7F5B"/>
    <w:rsid w:val="007E051F"/>
    <w:rsid w:val="007E06EA"/>
    <w:rsid w:val="007E07DB"/>
    <w:rsid w:val="007E0CF1"/>
    <w:rsid w:val="007E16E5"/>
    <w:rsid w:val="007E19A6"/>
    <w:rsid w:val="007E19E9"/>
    <w:rsid w:val="007E1F2D"/>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5F9F"/>
    <w:rsid w:val="007E694C"/>
    <w:rsid w:val="007E6AE1"/>
    <w:rsid w:val="007E7171"/>
    <w:rsid w:val="007E78A6"/>
    <w:rsid w:val="007F0D3C"/>
    <w:rsid w:val="007F12FF"/>
    <w:rsid w:val="007F1347"/>
    <w:rsid w:val="007F1526"/>
    <w:rsid w:val="007F17D1"/>
    <w:rsid w:val="007F1A74"/>
    <w:rsid w:val="007F2A15"/>
    <w:rsid w:val="007F2AD9"/>
    <w:rsid w:val="007F30EA"/>
    <w:rsid w:val="007F319A"/>
    <w:rsid w:val="007F3358"/>
    <w:rsid w:val="007F360E"/>
    <w:rsid w:val="007F3BE7"/>
    <w:rsid w:val="007F4196"/>
    <w:rsid w:val="007F4C8C"/>
    <w:rsid w:val="007F62CF"/>
    <w:rsid w:val="007F6922"/>
    <w:rsid w:val="007F6E06"/>
    <w:rsid w:val="007F750A"/>
    <w:rsid w:val="007F7562"/>
    <w:rsid w:val="007F7AC2"/>
    <w:rsid w:val="007F7ACC"/>
    <w:rsid w:val="0080016F"/>
    <w:rsid w:val="00800469"/>
    <w:rsid w:val="008006CE"/>
    <w:rsid w:val="00801064"/>
    <w:rsid w:val="00801AD3"/>
    <w:rsid w:val="00801DBE"/>
    <w:rsid w:val="00802788"/>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348"/>
    <w:rsid w:val="00823A4D"/>
    <w:rsid w:val="0082411F"/>
    <w:rsid w:val="00824B95"/>
    <w:rsid w:val="00824C66"/>
    <w:rsid w:val="00824E09"/>
    <w:rsid w:val="00825876"/>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787"/>
    <w:rsid w:val="00834C64"/>
    <w:rsid w:val="00834EE1"/>
    <w:rsid w:val="00834F75"/>
    <w:rsid w:val="008351FE"/>
    <w:rsid w:val="00835590"/>
    <w:rsid w:val="00835C6A"/>
    <w:rsid w:val="00836163"/>
    <w:rsid w:val="0083675E"/>
    <w:rsid w:val="00836A4E"/>
    <w:rsid w:val="00836B9A"/>
    <w:rsid w:val="00836EE4"/>
    <w:rsid w:val="00837AA5"/>
    <w:rsid w:val="00837B8F"/>
    <w:rsid w:val="00837E9A"/>
    <w:rsid w:val="00837F11"/>
    <w:rsid w:val="0084009E"/>
    <w:rsid w:val="00840C91"/>
    <w:rsid w:val="00840F2D"/>
    <w:rsid w:val="0084171D"/>
    <w:rsid w:val="00841981"/>
    <w:rsid w:val="00842069"/>
    <w:rsid w:val="00842222"/>
    <w:rsid w:val="00842607"/>
    <w:rsid w:val="00842E33"/>
    <w:rsid w:val="008436A5"/>
    <w:rsid w:val="008440AA"/>
    <w:rsid w:val="00844805"/>
    <w:rsid w:val="0084597A"/>
    <w:rsid w:val="00845A1D"/>
    <w:rsid w:val="00846597"/>
    <w:rsid w:val="008468B6"/>
    <w:rsid w:val="00846B00"/>
    <w:rsid w:val="00846D14"/>
    <w:rsid w:val="008473E4"/>
    <w:rsid w:val="0084799E"/>
    <w:rsid w:val="008501F6"/>
    <w:rsid w:val="008505BB"/>
    <w:rsid w:val="0085087B"/>
    <w:rsid w:val="008511B9"/>
    <w:rsid w:val="00851A7F"/>
    <w:rsid w:val="0085219D"/>
    <w:rsid w:val="00852497"/>
    <w:rsid w:val="00852D2C"/>
    <w:rsid w:val="00852DF1"/>
    <w:rsid w:val="008531CC"/>
    <w:rsid w:val="00853988"/>
    <w:rsid w:val="00853A46"/>
    <w:rsid w:val="00853F2C"/>
    <w:rsid w:val="0085443B"/>
    <w:rsid w:val="00854A0F"/>
    <w:rsid w:val="00854B2A"/>
    <w:rsid w:val="00856573"/>
    <w:rsid w:val="008565AA"/>
    <w:rsid w:val="00857361"/>
    <w:rsid w:val="008579CB"/>
    <w:rsid w:val="00860090"/>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2A"/>
    <w:rsid w:val="008719A5"/>
    <w:rsid w:val="008725EE"/>
    <w:rsid w:val="00872D01"/>
    <w:rsid w:val="00873815"/>
    <w:rsid w:val="00873FA6"/>
    <w:rsid w:val="00873FF8"/>
    <w:rsid w:val="008740BF"/>
    <w:rsid w:val="0087478C"/>
    <w:rsid w:val="008749EF"/>
    <w:rsid w:val="00874E11"/>
    <w:rsid w:val="008750B4"/>
    <w:rsid w:val="008759D2"/>
    <w:rsid w:val="008763E8"/>
    <w:rsid w:val="0087650A"/>
    <w:rsid w:val="00876557"/>
    <w:rsid w:val="00877C5B"/>
    <w:rsid w:val="00877FD6"/>
    <w:rsid w:val="008802B7"/>
    <w:rsid w:val="00880C5F"/>
    <w:rsid w:val="00880E76"/>
    <w:rsid w:val="00881290"/>
    <w:rsid w:val="008818D2"/>
    <w:rsid w:val="00881B71"/>
    <w:rsid w:val="00881D78"/>
    <w:rsid w:val="0088292D"/>
    <w:rsid w:val="00882E2A"/>
    <w:rsid w:val="008835DB"/>
    <w:rsid w:val="00883E8B"/>
    <w:rsid w:val="00883FF4"/>
    <w:rsid w:val="00884822"/>
    <w:rsid w:val="008857B7"/>
    <w:rsid w:val="008862EE"/>
    <w:rsid w:val="00887033"/>
    <w:rsid w:val="0088791E"/>
    <w:rsid w:val="00887CAE"/>
    <w:rsid w:val="00890263"/>
    <w:rsid w:val="00890781"/>
    <w:rsid w:val="008908C9"/>
    <w:rsid w:val="00890E56"/>
    <w:rsid w:val="008912A8"/>
    <w:rsid w:val="00891369"/>
    <w:rsid w:val="0089136F"/>
    <w:rsid w:val="008920BD"/>
    <w:rsid w:val="00892153"/>
    <w:rsid w:val="00893404"/>
    <w:rsid w:val="00894097"/>
    <w:rsid w:val="00894DB9"/>
    <w:rsid w:val="008951E1"/>
    <w:rsid w:val="008957CE"/>
    <w:rsid w:val="0089594C"/>
    <w:rsid w:val="008963EF"/>
    <w:rsid w:val="00896C51"/>
    <w:rsid w:val="00896F15"/>
    <w:rsid w:val="0089732D"/>
    <w:rsid w:val="0089760C"/>
    <w:rsid w:val="008A0667"/>
    <w:rsid w:val="008A0727"/>
    <w:rsid w:val="008A0940"/>
    <w:rsid w:val="008A178C"/>
    <w:rsid w:val="008A17BE"/>
    <w:rsid w:val="008A17C5"/>
    <w:rsid w:val="008A19B9"/>
    <w:rsid w:val="008A2642"/>
    <w:rsid w:val="008A27F2"/>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84B"/>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978"/>
    <w:rsid w:val="008E4B5F"/>
    <w:rsid w:val="008E4BCA"/>
    <w:rsid w:val="008E4DF5"/>
    <w:rsid w:val="008E4F7E"/>
    <w:rsid w:val="008E6512"/>
    <w:rsid w:val="008E671A"/>
    <w:rsid w:val="008E6956"/>
    <w:rsid w:val="008E7175"/>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2C29"/>
    <w:rsid w:val="00903BB8"/>
    <w:rsid w:val="009042E1"/>
    <w:rsid w:val="00904B85"/>
    <w:rsid w:val="00905833"/>
    <w:rsid w:val="00906019"/>
    <w:rsid w:val="0090660F"/>
    <w:rsid w:val="00906DA2"/>
    <w:rsid w:val="009071FB"/>
    <w:rsid w:val="00907A00"/>
    <w:rsid w:val="00907F64"/>
    <w:rsid w:val="0091029D"/>
    <w:rsid w:val="0091073A"/>
    <w:rsid w:val="00910879"/>
    <w:rsid w:val="009113F5"/>
    <w:rsid w:val="00911B91"/>
    <w:rsid w:val="00912025"/>
    <w:rsid w:val="00912521"/>
    <w:rsid w:val="009128A3"/>
    <w:rsid w:val="009129F2"/>
    <w:rsid w:val="0091314E"/>
    <w:rsid w:val="00913EA4"/>
    <w:rsid w:val="00915910"/>
    <w:rsid w:val="009160C5"/>
    <w:rsid w:val="0091646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37AC"/>
    <w:rsid w:val="0093393D"/>
    <w:rsid w:val="00933DB9"/>
    <w:rsid w:val="00934249"/>
    <w:rsid w:val="00934EA1"/>
    <w:rsid w:val="00934F00"/>
    <w:rsid w:val="009356DE"/>
    <w:rsid w:val="0093572F"/>
    <w:rsid w:val="00935A3E"/>
    <w:rsid w:val="00936145"/>
    <w:rsid w:val="00936AC0"/>
    <w:rsid w:val="0093700E"/>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5024D"/>
    <w:rsid w:val="00950442"/>
    <w:rsid w:val="009507FC"/>
    <w:rsid w:val="00951D00"/>
    <w:rsid w:val="00952061"/>
    <w:rsid w:val="0095276B"/>
    <w:rsid w:val="00952E11"/>
    <w:rsid w:val="00953333"/>
    <w:rsid w:val="00953555"/>
    <w:rsid w:val="0095361C"/>
    <w:rsid w:val="00953A35"/>
    <w:rsid w:val="00953FEF"/>
    <w:rsid w:val="009543D9"/>
    <w:rsid w:val="00954A17"/>
    <w:rsid w:val="00955003"/>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36"/>
    <w:rsid w:val="0096530D"/>
    <w:rsid w:val="00965DE7"/>
    <w:rsid w:val="00965F68"/>
    <w:rsid w:val="009664E6"/>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3159"/>
    <w:rsid w:val="00983248"/>
    <w:rsid w:val="009832DC"/>
    <w:rsid w:val="00983740"/>
    <w:rsid w:val="00983A78"/>
    <w:rsid w:val="009840C0"/>
    <w:rsid w:val="00984322"/>
    <w:rsid w:val="00984372"/>
    <w:rsid w:val="00984674"/>
    <w:rsid w:val="009848DE"/>
    <w:rsid w:val="0098591A"/>
    <w:rsid w:val="00985A45"/>
    <w:rsid w:val="00985DB8"/>
    <w:rsid w:val="00986098"/>
    <w:rsid w:val="00986BE0"/>
    <w:rsid w:val="00987D8E"/>
    <w:rsid w:val="00990D01"/>
    <w:rsid w:val="00990EE2"/>
    <w:rsid w:val="00991C1B"/>
    <w:rsid w:val="009921E9"/>
    <w:rsid w:val="0099276A"/>
    <w:rsid w:val="00992C1A"/>
    <w:rsid w:val="00993D33"/>
    <w:rsid w:val="00993D96"/>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5C4"/>
    <w:rsid w:val="009A2C7E"/>
    <w:rsid w:val="009A2DA7"/>
    <w:rsid w:val="009A331D"/>
    <w:rsid w:val="009A34EA"/>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0B1F"/>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930"/>
    <w:rsid w:val="009D79C2"/>
    <w:rsid w:val="009E0460"/>
    <w:rsid w:val="009E04EB"/>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86E"/>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9D8"/>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AFE"/>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DD"/>
    <w:rsid w:val="00A31D90"/>
    <w:rsid w:val="00A32329"/>
    <w:rsid w:val="00A32440"/>
    <w:rsid w:val="00A3273D"/>
    <w:rsid w:val="00A32C09"/>
    <w:rsid w:val="00A32F61"/>
    <w:rsid w:val="00A33520"/>
    <w:rsid w:val="00A337AC"/>
    <w:rsid w:val="00A3567E"/>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6B2"/>
    <w:rsid w:val="00A42977"/>
    <w:rsid w:val="00A42A19"/>
    <w:rsid w:val="00A42B29"/>
    <w:rsid w:val="00A42FD1"/>
    <w:rsid w:val="00A43728"/>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56BA6"/>
    <w:rsid w:val="00A578B7"/>
    <w:rsid w:val="00A60698"/>
    <w:rsid w:val="00A608E7"/>
    <w:rsid w:val="00A60E14"/>
    <w:rsid w:val="00A61A2B"/>
    <w:rsid w:val="00A61C90"/>
    <w:rsid w:val="00A6211F"/>
    <w:rsid w:val="00A62989"/>
    <w:rsid w:val="00A62F23"/>
    <w:rsid w:val="00A63094"/>
    <w:rsid w:val="00A6309D"/>
    <w:rsid w:val="00A639E3"/>
    <w:rsid w:val="00A64426"/>
    <w:rsid w:val="00A6462D"/>
    <w:rsid w:val="00A6474D"/>
    <w:rsid w:val="00A647E4"/>
    <w:rsid w:val="00A648A0"/>
    <w:rsid w:val="00A64ACB"/>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1E30"/>
    <w:rsid w:val="00A7218E"/>
    <w:rsid w:val="00A7232D"/>
    <w:rsid w:val="00A7257B"/>
    <w:rsid w:val="00A72699"/>
    <w:rsid w:val="00A73A1B"/>
    <w:rsid w:val="00A73D14"/>
    <w:rsid w:val="00A73F7E"/>
    <w:rsid w:val="00A73F80"/>
    <w:rsid w:val="00A7514B"/>
    <w:rsid w:val="00A754E7"/>
    <w:rsid w:val="00A75703"/>
    <w:rsid w:val="00A7585A"/>
    <w:rsid w:val="00A7595C"/>
    <w:rsid w:val="00A75E13"/>
    <w:rsid w:val="00A7647C"/>
    <w:rsid w:val="00A76776"/>
    <w:rsid w:val="00A769E9"/>
    <w:rsid w:val="00A76D09"/>
    <w:rsid w:val="00A770F0"/>
    <w:rsid w:val="00A7714E"/>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2061"/>
    <w:rsid w:val="00A920AE"/>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4EE0"/>
    <w:rsid w:val="00AB6BBD"/>
    <w:rsid w:val="00AB73FF"/>
    <w:rsid w:val="00AB77A7"/>
    <w:rsid w:val="00AB7D1B"/>
    <w:rsid w:val="00AC001C"/>
    <w:rsid w:val="00AC02FA"/>
    <w:rsid w:val="00AC133E"/>
    <w:rsid w:val="00AC1415"/>
    <w:rsid w:val="00AC1C83"/>
    <w:rsid w:val="00AC1DB1"/>
    <w:rsid w:val="00AC2338"/>
    <w:rsid w:val="00AC277F"/>
    <w:rsid w:val="00AC2F85"/>
    <w:rsid w:val="00AC3AF6"/>
    <w:rsid w:val="00AC3B49"/>
    <w:rsid w:val="00AC3FA1"/>
    <w:rsid w:val="00AC4139"/>
    <w:rsid w:val="00AC4855"/>
    <w:rsid w:val="00AC4F24"/>
    <w:rsid w:val="00AC53F0"/>
    <w:rsid w:val="00AC5D35"/>
    <w:rsid w:val="00AC6A9B"/>
    <w:rsid w:val="00AC6AB8"/>
    <w:rsid w:val="00AC6ED0"/>
    <w:rsid w:val="00AC722A"/>
    <w:rsid w:val="00AC79FC"/>
    <w:rsid w:val="00AD00D9"/>
    <w:rsid w:val="00AD03B8"/>
    <w:rsid w:val="00AD04E2"/>
    <w:rsid w:val="00AD06D9"/>
    <w:rsid w:val="00AD0831"/>
    <w:rsid w:val="00AD1047"/>
    <w:rsid w:val="00AD1784"/>
    <w:rsid w:val="00AD1B5F"/>
    <w:rsid w:val="00AD1FD7"/>
    <w:rsid w:val="00AD2676"/>
    <w:rsid w:val="00AD28F7"/>
    <w:rsid w:val="00AD29A7"/>
    <w:rsid w:val="00AD2CD6"/>
    <w:rsid w:val="00AD2D7F"/>
    <w:rsid w:val="00AD3168"/>
    <w:rsid w:val="00AD3A94"/>
    <w:rsid w:val="00AD3CD9"/>
    <w:rsid w:val="00AD4311"/>
    <w:rsid w:val="00AD4825"/>
    <w:rsid w:val="00AD4B66"/>
    <w:rsid w:val="00AD5316"/>
    <w:rsid w:val="00AD5576"/>
    <w:rsid w:val="00AD57A8"/>
    <w:rsid w:val="00AD5953"/>
    <w:rsid w:val="00AD5CC6"/>
    <w:rsid w:val="00AD5CEB"/>
    <w:rsid w:val="00AD5F11"/>
    <w:rsid w:val="00AD7026"/>
    <w:rsid w:val="00AD7182"/>
    <w:rsid w:val="00AD7B8D"/>
    <w:rsid w:val="00AE028A"/>
    <w:rsid w:val="00AE0775"/>
    <w:rsid w:val="00AE1158"/>
    <w:rsid w:val="00AE11D3"/>
    <w:rsid w:val="00AE11DB"/>
    <w:rsid w:val="00AE11FA"/>
    <w:rsid w:val="00AE1262"/>
    <w:rsid w:val="00AE1314"/>
    <w:rsid w:val="00AE14B1"/>
    <w:rsid w:val="00AE1838"/>
    <w:rsid w:val="00AE1DAD"/>
    <w:rsid w:val="00AE1EA0"/>
    <w:rsid w:val="00AE324B"/>
    <w:rsid w:val="00AE3D93"/>
    <w:rsid w:val="00AE40A7"/>
    <w:rsid w:val="00AE4ABE"/>
    <w:rsid w:val="00AE4D23"/>
    <w:rsid w:val="00AE5749"/>
    <w:rsid w:val="00AE599C"/>
    <w:rsid w:val="00AE5BE7"/>
    <w:rsid w:val="00AE5FD3"/>
    <w:rsid w:val="00AE64AC"/>
    <w:rsid w:val="00AE6D35"/>
    <w:rsid w:val="00AE6FD4"/>
    <w:rsid w:val="00AE6FDF"/>
    <w:rsid w:val="00AE70ED"/>
    <w:rsid w:val="00AE74DF"/>
    <w:rsid w:val="00AE752E"/>
    <w:rsid w:val="00AF020E"/>
    <w:rsid w:val="00AF139C"/>
    <w:rsid w:val="00AF1E3A"/>
    <w:rsid w:val="00AF1F43"/>
    <w:rsid w:val="00AF239D"/>
    <w:rsid w:val="00AF28CA"/>
    <w:rsid w:val="00AF3062"/>
    <w:rsid w:val="00AF3D25"/>
    <w:rsid w:val="00AF50FF"/>
    <w:rsid w:val="00AF533B"/>
    <w:rsid w:val="00AF56B5"/>
    <w:rsid w:val="00AF5E22"/>
    <w:rsid w:val="00AF5F7A"/>
    <w:rsid w:val="00AF6A4A"/>
    <w:rsid w:val="00AF77F6"/>
    <w:rsid w:val="00AF7AB9"/>
    <w:rsid w:val="00AF7FD7"/>
    <w:rsid w:val="00B004A4"/>
    <w:rsid w:val="00B008AC"/>
    <w:rsid w:val="00B00DA6"/>
    <w:rsid w:val="00B01269"/>
    <w:rsid w:val="00B0144E"/>
    <w:rsid w:val="00B015E4"/>
    <w:rsid w:val="00B01604"/>
    <w:rsid w:val="00B01B58"/>
    <w:rsid w:val="00B0257E"/>
    <w:rsid w:val="00B02AEE"/>
    <w:rsid w:val="00B03701"/>
    <w:rsid w:val="00B03E28"/>
    <w:rsid w:val="00B0441A"/>
    <w:rsid w:val="00B04DFB"/>
    <w:rsid w:val="00B05017"/>
    <w:rsid w:val="00B0566C"/>
    <w:rsid w:val="00B05733"/>
    <w:rsid w:val="00B05998"/>
    <w:rsid w:val="00B05AB9"/>
    <w:rsid w:val="00B05B00"/>
    <w:rsid w:val="00B06077"/>
    <w:rsid w:val="00B0680D"/>
    <w:rsid w:val="00B072DC"/>
    <w:rsid w:val="00B10A43"/>
    <w:rsid w:val="00B10FB5"/>
    <w:rsid w:val="00B11388"/>
    <w:rsid w:val="00B11A35"/>
    <w:rsid w:val="00B12E28"/>
    <w:rsid w:val="00B149D2"/>
    <w:rsid w:val="00B15095"/>
    <w:rsid w:val="00B15554"/>
    <w:rsid w:val="00B15BE8"/>
    <w:rsid w:val="00B15FB4"/>
    <w:rsid w:val="00B16199"/>
    <w:rsid w:val="00B16C3E"/>
    <w:rsid w:val="00B16D88"/>
    <w:rsid w:val="00B16E6E"/>
    <w:rsid w:val="00B1709C"/>
    <w:rsid w:val="00B17A38"/>
    <w:rsid w:val="00B17AB7"/>
    <w:rsid w:val="00B17D0E"/>
    <w:rsid w:val="00B202A1"/>
    <w:rsid w:val="00B20374"/>
    <w:rsid w:val="00B206BF"/>
    <w:rsid w:val="00B21231"/>
    <w:rsid w:val="00B2135B"/>
    <w:rsid w:val="00B213F2"/>
    <w:rsid w:val="00B21785"/>
    <w:rsid w:val="00B21904"/>
    <w:rsid w:val="00B21935"/>
    <w:rsid w:val="00B21AFE"/>
    <w:rsid w:val="00B21D08"/>
    <w:rsid w:val="00B22930"/>
    <w:rsid w:val="00B22A66"/>
    <w:rsid w:val="00B22C00"/>
    <w:rsid w:val="00B230B7"/>
    <w:rsid w:val="00B233A8"/>
    <w:rsid w:val="00B234E8"/>
    <w:rsid w:val="00B2386B"/>
    <w:rsid w:val="00B23C36"/>
    <w:rsid w:val="00B2433C"/>
    <w:rsid w:val="00B246D4"/>
    <w:rsid w:val="00B256A5"/>
    <w:rsid w:val="00B263B3"/>
    <w:rsid w:val="00B26540"/>
    <w:rsid w:val="00B269AD"/>
    <w:rsid w:val="00B26D2C"/>
    <w:rsid w:val="00B26F9C"/>
    <w:rsid w:val="00B27393"/>
    <w:rsid w:val="00B307C0"/>
    <w:rsid w:val="00B30C90"/>
    <w:rsid w:val="00B31095"/>
    <w:rsid w:val="00B316A1"/>
    <w:rsid w:val="00B3211B"/>
    <w:rsid w:val="00B32798"/>
    <w:rsid w:val="00B34B4D"/>
    <w:rsid w:val="00B34F72"/>
    <w:rsid w:val="00B35404"/>
    <w:rsid w:val="00B35B06"/>
    <w:rsid w:val="00B36873"/>
    <w:rsid w:val="00B36966"/>
    <w:rsid w:val="00B3776C"/>
    <w:rsid w:val="00B37969"/>
    <w:rsid w:val="00B40690"/>
    <w:rsid w:val="00B40FEB"/>
    <w:rsid w:val="00B41D2A"/>
    <w:rsid w:val="00B41DA9"/>
    <w:rsid w:val="00B42034"/>
    <w:rsid w:val="00B4269D"/>
    <w:rsid w:val="00B4280D"/>
    <w:rsid w:val="00B42882"/>
    <w:rsid w:val="00B42B0A"/>
    <w:rsid w:val="00B42CEE"/>
    <w:rsid w:val="00B43160"/>
    <w:rsid w:val="00B43659"/>
    <w:rsid w:val="00B4398B"/>
    <w:rsid w:val="00B439BF"/>
    <w:rsid w:val="00B43D8E"/>
    <w:rsid w:val="00B43FF7"/>
    <w:rsid w:val="00B4458D"/>
    <w:rsid w:val="00B44EB6"/>
    <w:rsid w:val="00B45695"/>
    <w:rsid w:val="00B45BB7"/>
    <w:rsid w:val="00B4601B"/>
    <w:rsid w:val="00B460AE"/>
    <w:rsid w:val="00B46913"/>
    <w:rsid w:val="00B46943"/>
    <w:rsid w:val="00B47309"/>
    <w:rsid w:val="00B47812"/>
    <w:rsid w:val="00B50B42"/>
    <w:rsid w:val="00B50E2F"/>
    <w:rsid w:val="00B517EA"/>
    <w:rsid w:val="00B51B33"/>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64B"/>
    <w:rsid w:val="00B85CCA"/>
    <w:rsid w:val="00B85D6C"/>
    <w:rsid w:val="00B85E1F"/>
    <w:rsid w:val="00B86227"/>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0B29"/>
    <w:rsid w:val="00BA104E"/>
    <w:rsid w:val="00BA1296"/>
    <w:rsid w:val="00BA1355"/>
    <w:rsid w:val="00BA1746"/>
    <w:rsid w:val="00BA179F"/>
    <w:rsid w:val="00BA17D0"/>
    <w:rsid w:val="00BA1F90"/>
    <w:rsid w:val="00BA2006"/>
    <w:rsid w:val="00BA2314"/>
    <w:rsid w:val="00BA2466"/>
    <w:rsid w:val="00BA2645"/>
    <w:rsid w:val="00BA2708"/>
    <w:rsid w:val="00BA3461"/>
    <w:rsid w:val="00BA36DD"/>
    <w:rsid w:val="00BA42F9"/>
    <w:rsid w:val="00BA4ED5"/>
    <w:rsid w:val="00BA5B65"/>
    <w:rsid w:val="00BA5B6C"/>
    <w:rsid w:val="00BA64BE"/>
    <w:rsid w:val="00BA6E77"/>
    <w:rsid w:val="00BA7064"/>
    <w:rsid w:val="00BA77B4"/>
    <w:rsid w:val="00BA784D"/>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43AE"/>
    <w:rsid w:val="00BC5397"/>
    <w:rsid w:val="00BC53DE"/>
    <w:rsid w:val="00BC552E"/>
    <w:rsid w:val="00BC592D"/>
    <w:rsid w:val="00BC5D41"/>
    <w:rsid w:val="00BC62FE"/>
    <w:rsid w:val="00BC6622"/>
    <w:rsid w:val="00BC674F"/>
    <w:rsid w:val="00BC69FC"/>
    <w:rsid w:val="00BC6D91"/>
    <w:rsid w:val="00BC79F3"/>
    <w:rsid w:val="00BD054B"/>
    <w:rsid w:val="00BD165F"/>
    <w:rsid w:val="00BD17E8"/>
    <w:rsid w:val="00BD1E9F"/>
    <w:rsid w:val="00BD3600"/>
    <w:rsid w:val="00BD388F"/>
    <w:rsid w:val="00BD47A8"/>
    <w:rsid w:val="00BD4E31"/>
    <w:rsid w:val="00BD6B2F"/>
    <w:rsid w:val="00BD76DA"/>
    <w:rsid w:val="00BD79BE"/>
    <w:rsid w:val="00BD7D0F"/>
    <w:rsid w:val="00BE00B2"/>
    <w:rsid w:val="00BE056B"/>
    <w:rsid w:val="00BE0D93"/>
    <w:rsid w:val="00BE174A"/>
    <w:rsid w:val="00BE268B"/>
    <w:rsid w:val="00BE2975"/>
    <w:rsid w:val="00BE3035"/>
    <w:rsid w:val="00BE3E9B"/>
    <w:rsid w:val="00BE489A"/>
    <w:rsid w:val="00BE584B"/>
    <w:rsid w:val="00BE5933"/>
    <w:rsid w:val="00BE5E33"/>
    <w:rsid w:val="00BE68A7"/>
    <w:rsid w:val="00BE7D49"/>
    <w:rsid w:val="00BF0652"/>
    <w:rsid w:val="00BF081E"/>
    <w:rsid w:val="00BF0B78"/>
    <w:rsid w:val="00BF0BFA"/>
    <w:rsid w:val="00BF0FE7"/>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DB6"/>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796"/>
    <w:rsid w:val="00C10CC0"/>
    <w:rsid w:val="00C114FB"/>
    <w:rsid w:val="00C11D18"/>
    <w:rsid w:val="00C1276D"/>
    <w:rsid w:val="00C12DF5"/>
    <w:rsid w:val="00C1326F"/>
    <w:rsid w:val="00C134A4"/>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EF1"/>
    <w:rsid w:val="00C535D4"/>
    <w:rsid w:val="00C53E10"/>
    <w:rsid w:val="00C5482D"/>
    <w:rsid w:val="00C54AF2"/>
    <w:rsid w:val="00C55189"/>
    <w:rsid w:val="00C55251"/>
    <w:rsid w:val="00C55389"/>
    <w:rsid w:val="00C554B5"/>
    <w:rsid w:val="00C555C0"/>
    <w:rsid w:val="00C5572F"/>
    <w:rsid w:val="00C5579F"/>
    <w:rsid w:val="00C5582B"/>
    <w:rsid w:val="00C55C65"/>
    <w:rsid w:val="00C55E9B"/>
    <w:rsid w:val="00C56143"/>
    <w:rsid w:val="00C56377"/>
    <w:rsid w:val="00C566AF"/>
    <w:rsid w:val="00C56A00"/>
    <w:rsid w:val="00C56C4F"/>
    <w:rsid w:val="00C56E01"/>
    <w:rsid w:val="00C57817"/>
    <w:rsid w:val="00C57A78"/>
    <w:rsid w:val="00C6084A"/>
    <w:rsid w:val="00C60970"/>
    <w:rsid w:val="00C60C7E"/>
    <w:rsid w:val="00C615F4"/>
    <w:rsid w:val="00C61945"/>
    <w:rsid w:val="00C61BE4"/>
    <w:rsid w:val="00C6207A"/>
    <w:rsid w:val="00C624EE"/>
    <w:rsid w:val="00C627E4"/>
    <w:rsid w:val="00C62C3A"/>
    <w:rsid w:val="00C631B2"/>
    <w:rsid w:val="00C632AB"/>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DE9"/>
    <w:rsid w:val="00C725CF"/>
    <w:rsid w:val="00C72CDA"/>
    <w:rsid w:val="00C72E47"/>
    <w:rsid w:val="00C73187"/>
    <w:rsid w:val="00C733B6"/>
    <w:rsid w:val="00C73504"/>
    <w:rsid w:val="00C736D5"/>
    <w:rsid w:val="00C73770"/>
    <w:rsid w:val="00C737B8"/>
    <w:rsid w:val="00C74005"/>
    <w:rsid w:val="00C74225"/>
    <w:rsid w:val="00C743EE"/>
    <w:rsid w:val="00C745D1"/>
    <w:rsid w:val="00C749BF"/>
    <w:rsid w:val="00C74A83"/>
    <w:rsid w:val="00C74D46"/>
    <w:rsid w:val="00C76505"/>
    <w:rsid w:val="00C77679"/>
    <w:rsid w:val="00C77FEC"/>
    <w:rsid w:val="00C8043D"/>
    <w:rsid w:val="00C806CD"/>
    <w:rsid w:val="00C80953"/>
    <w:rsid w:val="00C81261"/>
    <w:rsid w:val="00C8159E"/>
    <w:rsid w:val="00C817AF"/>
    <w:rsid w:val="00C829D9"/>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223"/>
    <w:rsid w:val="00C97831"/>
    <w:rsid w:val="00C979EE"/>
    <w:rsid w:val="00C97A0F"/>
    <w:rsid w:val="00CA0F03"/>
    <w:rsid w:val="00CA0FD6"/>
    <w:rsid w:val="00CA1BF5"/>
    <w:rsid w:val="00CA1DF5"/>
    <w:rsid w:val="00CA1FAB"/>
    <w:rsid w:val="00CA2970"/>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A38"/>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B7FAE"/>
    <w:rsid w:val="00CC0170"/>
    <w:rsid w:val="00CC02F2"/>
    <w:rsid w:val="00CC065F"/>
    <w:rsid w:val="00CC1413"/>
    <w:rsid w:val="00CC1573"/>
    <w:rsid w:val="00CC1B2D"/>
    <w:rsid w:val="00CC2156"/>
    <w:rsid w:val="00CC2333"/>
    <w:rsid w:val="00CC2DB1"/>
    <w:rsid w:val="00CC31DE"/>
    <w:rsid w:val="00CC343D"/>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236"/>
    <w:rsid w:val="00CD6538"/>
    <w:rsid w:val="00CD73C1"/>
    <w:rsid w:val="00CD7766"/>
    <w:rsid w:val="00CD7E51"/>
    <w:rsid w:val="00CD7E93"/>
    <w:rsid w:val="00CD7ED1"/>
    <w:rsid w:val="00CE0671"/>
    <w:rsid w:val="00CE0AEB"/>
    <w:rsid w:val="00CE0C94"/>
    <w:rsid w:val="00CE0D01"/>
    <w:rsid w:val="00CE156E"/>
    <w:rsid w:val="00CE1ED6"/>
    <w:rsid w:val="00CE1F49"/>
    <w:rsid w:val="00CE2261"/>
    <w:rsid w:val="00CE23A4"/>
    <w:rsid w:val="00CE2BB8"/>
    <w:rsid w:val="00CE33DF"/>
    <w:rsid w:val="00CE3861"/>
    <w:rsid w:val="00CE3DFD"/>
    <w:rsid w:val="00CE3EFE"/>
    <w:rsid w:val="00CE4037"/>
    <w:rsid w:val="00CE40E2"/>
    <w:rsid w:val="00CE4474"/>
    <w:rsid w:val="00CE4A19"/>
    <w:rsid w:val="00CE4C6C"/>
    <w:rsid w:val="00CE4CE1"/>
    <w:rsid w:val="00CE4DC6"/>
    <w:rsid w:val="00CE4EC6"/>
    <w:rsid w:val="00CE5644"/>
    <w:rsid w:val="00CE5820"/>
    <w:rsid w:val="00CE5B07"/>
    <w:rsid w:val="00CE6DFB"/>
    <w:rsid w:val="00CE700D"/>
    <w:rsid w:val="00CE73D9"/>
    <w:rsid w:val="00CE7CF8"/>
    <w:rsid w:val="00CF0706"/>
    <w:rsid w:val="00CF0BD9"/>
    <w:rsid w:val="00CF177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FC6"/>
    <w:rsid w:val="00D04112"/>
    <w:rsid w:val="00D049BD"/>
    <w:rsid w:val="00D05169"/>
    <w:rsid w:val="00D05B8D"/>
    <w:rsid w:val="00D05BC2"/>
    <w:rsid w:val="00D065FF"/>
    <w:rsid w:val="00D06726"/>
    <w:rsid w:val="00D06830"/>
    <w:rsid w:val="00D07203"/>
    <w:rsid w:val="00D07400"/>
    <w:rsid w:val="00D07EB7"/>
    <w:rsid w:val="00D106D9"/>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420B"/>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897"/>
    <w:rsid w:val="00D26E53"/>
    <w:rsid w:val="00D27046"/>
    <w:rsid w:val="00D271E5"/>
    <w:rsid w:val="00D272B2"/>
    <w:rsid w:val="00D27319"/>
    <w:rsid w:val="00D30018"/>
    <w:rsid w:val="00D30268"/>
    <w:rsid w:val="00D30285"/>
    <w:rsid w:val="00D30710"/>
    <w:rsid w:val="00D30F2D"/>
    <w:rsid w:val="00D3206D"/>
    <w:rsid w:val="00D32450"/>
    <w:rsid w:val="00D3295B"/>
    <w:rsid w:val="00D3329C"/>
    <w:rsid w:val="00D333B0"/>
    <w:rsid w:val="00D33449"/>
    <w:rsid w:val="00D3449D"/>
    <w:rsid w:val="00D345BA"/>
    <w:rsid w:val="00D345C3"/>
    <w:rsid w:val="00D3463A"/>
    <w:rsid w:val="00D35985"/>
    <w:rsid w:val="00D35BC8"/>
    <w:rsid w:val="00D35FA8"/>
    <w:rsid w:val="00D3669C"/>
    <w:rsid w:val="00D402CC"/>
    <w:rsid w:val="00D40498"/>
    <w:rsid w:val="00D407E4"/>
    <w:rsid w:val="00D409EB"/>
    <w:rsid w:val="00D40A74"/>
    <w:rsid w:val="00D40CC2"/>
    <w:rsid w:val="00D40D70"/>
    <w:rsid w:val="00D41724"/>
    <w:rsid w:val="00D42208"/>
    <w:rsid w:val="00D42BBE"/>
    <w:rsid w:val="00D433E4"/>
    <w:rsid w:val="00D437EF"/>
    <w:rsid w:val="00D43D10"/>
    <w:rsid w:val="00D44051"/>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86"/>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F03"/>
    <w:rsid w:val="00D82F2A"/>
    <w:rsid w:val="00D82FB7"/>
    <w:rsid w:val="00D83545"/>
    <w:rsid w:val="00D83736"/>
    <w:rsid w:val="00D8387E"/>
    <w:rsid w:val="00D83E5E"/>
    <w:rsid w:val="00D845F5"/>
    <w:rsid w:val="00D84696"/>
    <w:rsid w:val="00D847FF"/>
    <w:rsid w:val="00D84975"/>
    <w:rsid w:val="00D85B09"/>
    <w:rsid w:val="00D85BC4"/>
    <w:rsid w:val="00D86678"/>
    <w:rsid w:val="00D86759"/>
    <w:rsid w:val="00D86FED"/>
    <w:rsid w:val="00D870B7"/>
    <w:rsid w:val="00D87471"/>
    <w:rsid w:val="00D87DAC"/>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806"/>
    <w:rsid w:val="00D95ACE"/>
    <w:rsid w:val="00D95BF2"/>
    <w:rsid w:val="00D95EA5"/>
    <w:rsid w:val="00D95EDF"/>
    <w:rsid w:val="00D96B7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B6D"/>
    <w:rsid w:val="00DA3C43"/>
    <w:rsid w:val="00DA43A4"/>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3EA9"/>
    <w:rsid w:val="00DB41F2"/>
    <w:rsid w:val="00DB4619"/>
    <w:rsid w:val="00DB5046"/>
    <w:rsid w:val="00DB506A"/>
    <w:rsid w:val="00DB5112"/>
    <w:rsid w:val="00DB534F"/>
    <w:rsid w:val="00DB63E7"/>
    <w:rsid w:val="00DB675D"/>
    <w:rsid w:val="00DB7D08"/>
    <w:rsid w:val="00DC08E1"/>
    <w:rsid w:val="00DC13B6"/>
    <w:rsid w:val="00DC1556"/>
    <w:rsid w:val="00DC1FAB"/>
    <w:rsid w:val="00DC2056"/>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6CD"/>
    <w:rsid w:val="00DD2C2C"/>
    <w:rsid w:val="00DD2C71"/>
    <w:rsid w:val="00DD3B94"/>
    <w:rsid w:val="00DD3FEB"/>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657F"/>
    <w:rsid w:val="00DE67CB"/>
    <w:rsid w:val="00DE6A15"/>
    <w:rsid w:val="00DE734F"/>
    <w:rsid w:val="00DF0883"/>
    <w:rsid w:val="00DF0A0D"/>
    <w:rsid w:val="00DF0E92"/>
    <w:rsid w:val="00DF1865"/>
    <w:rsid w:val="00DF1CF7"/>
    <w:rsid w:val="00DF1E45"/>
    <w:rsid w:val="00DF1EC7"/>
    <w:rsid w:val="00DF1EE7"/>
    <w:rsid w:val="00DF1F92"/>
    <w:rsid w:val="00DF23FB"/>
    <w:rsid w:val="00DF2537"/>
    <w:rsid w:val="00DF2654"/>
    <w:rsid w:val="00DF313A"/>
    <w:rsid w:val="00DF3196"/>
    <w:rsid w:val="00DF3716"/>
    <w:rsid w:val="00DF37BF"/>
    <w:rsid w:val="00DF39C3"/>
    <w:rsid w:val="00DF3CCC"/>
    <w:rsid w:val="00DF3DD0"/>
    <w:rsid w:val="00DF404C"/>
    <w:rsid w:val="00DF4608"/>
    <w:rsid w:val="00DF495D"/>
    <w:rsid w:val="00DF4F52"/>
    <w:rsid w:val="00DF56C4"/>
    <w:rsid w:val="00DF5913"/>
    <w:rsid w:val="00DF5D8D"/>
    <w:rsid w:val="00DF6397"/>
    <w:rsid w:val="00DF67B7"/>
    <w:rsid w:val="00DF6C30"/>
    <w:rsid w:val="00DF6D3F"/>
    <w:rsid w:val="00DF6DF5"/>
    <w:rsid w:val="00DF6FB1"/>
    <w:rsid w:val="00DF6FB9"/>
    <w:rsid w:val="00DF735D"/>
    <w:rsid w:val="00E000F1"/>
    <w:rsid w:val="00E009CB"/>
    <w:rsid w:val="00E00BDA"/>
    <w:rsid w:val="00E00D3E"/>
    <w:rsid w:val="00E01535"/>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775"/>
    <w:rsid w:val="00E12937"/>
    <w:rsid w:val="00E12987"/>
    <w:rsid w:val="00E1378A"/>
    <w:rsid w:val="00E13A68"/>
    <w:rsid w:val="00E13E43"/>
    <w:rsid w:val="00E13EED"/>
    <w:rsid w:val="00E14951"/>
    <w:rsid w:val="00E14DEA"/>
    <w:rsid w:val="00E14E35"/>
    <w:rsid w:val="00E152A2"/>
    <w:rsid w:val="00E15D51"/>
    <w:rsid w:val="00E16321"/>
    <w:rsid w:val="00E168F0"/>
    <w:rsid w:val="00E177BC"/>
    <w:rsid w:val="00E2039A"/>
    <w:rsid w:val="00E20745"/>
    <w:rsid w:val="00E21E66"/>
    <w:rsid w:val="00E22302"/>
    <w:rsid w:val="00E231C5"/>
    <w:rsid w:val="00E2352F"/>
    <w:rsid w:val="00E23AE7"/>
    <w:rsid w:val="00E23AF1"/>
    <w:rsid w:val="00E24CF0"/>
    <w:rsid w:val="00E24DB4"/>
    <w:rsid w:val="00E254C4"/>
    <w:rsid w:val="00E25B75"/>
    <w:rsid w:val="00E261C2"/>
    <w:rsid w:val="00E26215"/>
    <w:rsid w:val="00E2624C"/>
    <w:rsid w:val="00E26401"/>
    <w:rsid w:val="00E26E19"/>
    <w:rsid w:val="00E27914"/>
    <w:rsid w:val="00E279C6"/>
    <w:rsid w:val="00E31351"/>
    <w:rsid w:val="00E31516"/>
    <w:rsid w:val="00E316D8"/>
    <w:rsid w:val="00E31C2B"/>
    <w:rsid w:val="00E31F77"/>
    <w:rsid w:val="00E31FD2"/>
    <w:rsid w:val="00E320EE"/>
    <w:rsid w:val="00E32E84"/>
    <w:rsid w:val="00E32FB1"/>
    <w:rsid w:val="00E33E05"/>
    <w:rsid w:val="00E33E6A"/>
    <w:rsid w:val="00E35061"/>
    <w:rsid w:val="00E35BAD"/>
    <w:rsid w:val="00E36130"/>
    <w:rsid w:val="00E36A79"/>
    <w:rsid w:val="00E36C40"/>
    <w:rsid w:val="00E37D35"/>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EB"/>
    <w:rsid w:val="00E46F8B"/>
    <w:rsid w:val="00E470F3"/>
    <w:rsid w:val="00E47100"/>
    <w:rsid w:val="00E4770F"/>
    <w:rsid w:val="00E4790E"/>
    <w:rsid w:val="00E50382"/>
    <w:rsid w:val="00E50E19"/>
    <w:rsid w:val="00E50F38"/>
    <w:rsid w:val="00E514E3"/>
    <w:rsid w:val="00E5184B"/>
    <w:rsid w:val="00E51AF9"/>
    <w:rsid w:val="00E5234E"/>
    <w:rsid w:val="00E53ADF"/>
    <w:rsid w:val="00E53BCD"/>
    <w:rsid w:val="00E5409A"/>
    <w:rsid w:val="00E54D85"/>
    <w:rsid w:val="00E55FAA"/>
    <w:rsid w:val="00E56B40"/>
    <w:rsid w:val="00E56CE6"/>
    <w:rsid w:val="00E5717B"/>
    <w:rsid w:val="00E571CA"/>
    <w:rsid w:val="00E578E2"/>
    <w:rsid w:val="00E5799B"/>
    <w:rsid w:val="00E60556"/>
    <w:rsid w:val="00E60F93"/>
    <w:rsid w:val="00E61AEC"/>
    <w:rsid w:val="00E61BCF"/>
    <w:rsid w:val="00E62624"/>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0E7C"/>
    <w:rsid w:val="00E71106"/>
    <w:rsid w:val="00E711FC"/>
    <w:rsid w:val="00E72E67"/>
    <w:rsid w:val="00E72FAF"/>
    <w:rsid w:val="00E7342B"/>
    <w:rsid w:val="00E7400C"/>
    <w:rsid w:val="00E74352"/>
    <w:rsid w:val="00E745E9"/>
    <w:rsid w:val="00E74644"/>
    <w:rsid w:val="00E7490F"/>
    <w:rsid w:val="00E749E2"/>
    <w:rsid w:val="00E74E1E"/>
    <w:rsid w:val="00E74E26"/>
    <w:rsid w:val="00E75213"/>
    <w:rsid w:val="00E75522"/>
    <w:rsid w:val="00E757C4"/>
    <w:rsid w:val="00E75952"/>
    <w:rsid w:val="00E75955"/>
    <w:rsid w:val="00E75969"/>
    <w:rsid w:val="00E76492"/>
    <w:rsid w:val="00E7685C"/>
    <w:rsid w:val="00E76BB5"/>
    <w:rsid w:val="00E76D85"/>
    <w:rsid w:val="00E7705E"/>
    <w:rsid w:val="00E77892"/>
    <w:rsid w:val="00E80B65"/>
    <w:rsid w:val="00E823DC"/>
    <w:rsid w:val="00E82548"/>
    <w:rsid w:val="00E8280C"/>
    <w:rsid w:val="00E82A2A"/>
    <w:rsid w:val="00E83330"/>
    <w:rsid w:val="00E8338B"/>
    <w:rsid w:val="00E8384D"/>
    <w:rsid w:val="00E839C5"/>
    <w:rsid w:val="00E84093"/>
    <w:rsid w:val="00E84C2A"/>
    <w:rsid w:val="00E85926"/>
    <w:rsid w:val="00E85B8F"/>
    <w:rsid w:val="00E85C51"/>
    <w:rsid w:val="00E8627F"/>
    <w:rsid w:val="00E86502"/>
    <w:rsid w:val="00E870C7"/>
    <w:rsid w:val="00E87938"/>
    <w:rsid w:val="00E879DA"/>
    <w:rsid w:val="00E87AC4"/>
    <w:rsid w:val="00E909D6"/>
    <w:rsid w:val="00E91353"/>
    <w:rsid w:val="00E915C8"/>
    <w:rsid w:val="00E91CF4"/>
    <w:rsid w:val="00E91E54"/>
    <w:rsid w:val="00E91F3D"/>
    <w:rsid w:val="00E91F54"/>
    <w:rsid w:val="00E92003"/>
    <w:rsid w:val="00E92C80"/>
    <w:rsid w:val="00E92FBE"/>
    <w:rsid w:val="00E933D4"/>
    <w:rsid w:val="00E93454"/>
    <w:rsid w:val="00E93BB9"/>
    <w:rsid w:val="00E93CDD"/>
    <w:rsid w:val="00E94402"/>
    <w:rsid w:val="00E94CE2"/>
    <w:rsid w:val="00E955AC"/>
    <w:rsid w:val="00E95CA1"/>
    <w:rsid w:val="00E9640A"/>
    <w:rsid w:val="00E96ACF"/>
    <w:rsid w:val="00E96B66"/>
    <w:rsid w:val="00E96F9D"/>
    <w:rsid w:val="00E972BD"/>
    <w:rsid w:val="00EA0030"/>
    <w:rsid w:val="00EA0725"/>
    <w:rsid w:val="00EA09CB"/>
    <w:rsid w:val="00EA0ACD"/>
    <w:rsid w:val="00EA0BEE"/>
    <w:rsid w:val="00EA101C"/>
    <w:rsid w:val="00EA109C"/>
    <w:rsid w:val="00EA116F"/>
    <w:rsid w:val="00EA1366"/>
    <w:rsid w:val="00EA1FF3"/>
    <w:rsid w:val="00EA2529"/>
    <w:rsid w:val="00EA329B"/>
    <w:rsid w:val="00EA408D"/>
    <w:rsid w:val="00EA4777"/>
    <w:rsid w:val="00EA5284"/>
    <w:rsid w:val="00EA619F"/>
    <w:rsid w:val="00EA6924"/>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475"/>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1EB1"/>
    <w:rsid w:val="00ED22E0"/>
    <w:rsid w:val="00ED2CC8"/>
    <w:rsid w:val="00ED326C"/>
    <w:rsid w:val="00ED33A1"/>
    <w:rsid w:val="00ED35FA"/>
    <w:rsid w:val="00ED3666"/>
    <w:rsid w:val="00ED3A45"/>
    <w:rsid w:val="00ED4CF4"/>
    <w:rsid w:val="00ED513F"/>
    <w:rsid w:val="00ED56EB"/>
    <w:rsid w:val="00ED599F"/>
    <w:rsid w:val="00ED5F94"/>
    <w:rsid w:val="00ED6179"/>
    <w:rsid w:val="00ED6AAB"/>
    <w:rsid w:val="00ED6AFD"/>
    <w:rsid w:val="00ED6CBF"/>
    <w:rsid w:val="00ED763D"/>
    <w:rsid w:val="00ED76B2"/>
    <w:rsid w:val="00ED76B6"/>
    <w:rsid w:val="00ED7B8A"/>
    <w:rsid w:val="00EE082F"/>
    <w:rsid w:val="00EE0DDF"/>
    <w:rsid w:val="00EE0F73"/>
    <w:rsid w:val="00EE11D2"/>
    <w:rsid w:val="00EE13EC"/>
    <w:rsid w:val="00EE1449"/>
    <w:rsid w:val="00EE1697"/>
    <w:rsid w:val="00EE19BC"/>
    <w:rsid w:val="00EE1BF3"/>
    <w:rsid w:val="00EE300D"/>
    <w:rsid w:val="00EE3456"/>
    <w:rsid w:val="00EE3842"/>
    <w:rsid w:val="00EE4283"/>
    <w:rsid w:val="00EE47B3"/>
    <w:rsid w:val="00EE4D70"/>
    <w:rsid w:val="00EE4FF5"/>
    <w:rsid w:val="00EE521D"/>
    <w:rsid w:val="00EE59CC"/>
    <w:rsid w:val="00EE6450"/>
    <w:rsid w:val="00EE64AC"/>
    <w:rsid w:val="00EE6632"/>
    <w:rsid w:val="00EE6B01"/>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56"/>
    <w:rsid w:val="00F135CD"/>
    <w:rsid w:val="00F13794"/>
    <w:rsid w:val="00F142C3"/>
    <w:rsid w:val="00F14B21"/>
    <w:rsid w:val="00F14EA6"/>
    <w:rsid w:val="00F14F09"/>
    <w:rsid w:val="00F15607"/>
    <w:rsid w:val="00F1589C"/>
    <w:rsid w:val="00F15B2B"/>
    <w:rsid w:val="00F15DFC"/>
    <w:rsid w:val="00F161C4"/>
    <w:rsid w:val="00F1678E"/>
    <w:rsid w:val="00F16871"/>
    <w:rsid w:val="00F16A51"/>
    <w:rsid w:val="00F16E67"/>
    <w:rsid w:val="00F17078"/>
    <w:rsid w:val="00F17081"/>
    <w:rsid w:val="00F17568"/>
    <w:rsid w:val="00F175AC"/>
    <w:rsid w:val="00F20D23"/>
    <w:rsid w:val="00F212BC"/>
    <w:rsid w:val="00F21701"/>
    <w:rsid w:val="00F220F0"/>
    <w:rsid w:val="00F22EF4"/>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4123"/>
    <w:rsid w:val="00F443A2"/>
    <w:rsid w:val="00F44565"/>
    <w:rsid w:val="00F450B4"/>
    <w:rsid w:val="00F45760"/>
    <w:rsid w:val="00F45A5F"/>
    <w:rsid w:val="00F45B95"/>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55C1"/>
    <w:rsid w:val="00F555F1"/>
    <w:rsid w:val="00F565B0"/>
    <w:rsid w:val="00F57D76"/>
    <w:rsid w:val="00F600CB"/>
    <w:rsid w:val="00F602AC"/>
    <w:rsid w:val="00F60717"/>
    <w:rsid w:val="00F60BBC"/>
    <w:rsid w:val="00F61065"/>
    <w:rsid w:val="00F6107F"/>
    <w:rsid w:val="00F61377"/>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795"/>
    <w:rsid w:val="00F85DA4"/>
    <w:rsid w:val="00F85F94"/>
    <w:rsid w:val="00F86448"/>
    <w:rsid w:val="00F870D7"/>
    <w:rsid w:val="00F874AD"/>
    <w:rsid w:val="00F9224D"/>
    <w:rsid w:val="00F92490"/>
    <w:rsid w:val="00F929BC"/>
    <w:rsid w:val="00F92F98"/>
    <w:rsid w:val="00F930A6"/>
    <w:rsid w:val="00F9333C"/>
    <w:rsid w:val="00F93948"/>
    <w:rsid w:val="00F93C4B"/>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1BAC"/>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9F"/>
    <w:rsid w:val="00FB1C88"/>
    <w:rsid w:val="00FB2155"/>
    <w:rsid w:val="00FB37D8"/>
    <w:rsid w:val="00FB37FF"/>
    <w:rsid w:val="00FB389A"/>
    <w:rsid w:val="00FB3FD2"/>
    <w:rsid w:val="00FB41C7"/>
    <w:rsid w:val="00FB495D"/>
    <w:rsid w:val="00FB4B75"/>
    <w:rsid w:val="00FB4E73"/>
    <w:rsid w:val="00FB5084"/>
    <w:rsid w:val="00FB52E5"/>
    <w:rsid w:val="00FB5502"/>
    <w:rsid w:val="00FB595F"/>
    <w:rsid w:val="00FB6326"/>
    <w:rsid w:val="00FB67E8"/>
    <w:rsid w:val="00FB6867"/>
    <w:rsid w:val="00FB6CC5"/>
    <w:rsid w:val="00FB7028"/>
    <w:rsid w:val="00FB7131"/>
    <w:rsid w:val="00FB722F"/>
    <w:rsid w:val="00FB7293"/>
    <w:rsid w:val="00FB7307"/>
    <w:rsid w:val="00FB7315"/>
    <w:rsid w:val="00FB7FFD"/>
    <w:rsid w:val="00FC003B"/>
    <w:rsid w:val="00FC0130"/>
    <w:rsid w:val="00FC0BAA"/>
    <w:rsid w:val="00FC1115"/>
    <w:rsid w:val="00FC1EC1"/>
    <w:rsid w:val="00FC2050"/>
    <w:rsid w:val="00FC213C"/>
    <w:rsid w:val="00FC24E4"/>
    <w:rsid w:val="00FC2A2C"/>
    <w:rsid w:val="00FC2D68"/>
    <w:rsid w:val="00FC3F31"/>
    <w:rsid w:val="00FC4224"/>
    <w:rsid w:val="00FC434E"/>
    <w:rsid w:val="00FC5E10"/>
    <w:rsid w:val="00FC5E33"/>
    <w:rsid w:val="00FC605B"/>
    <w:rsid w:val="00FC656A"/>
    <w:rsid w:val="00FC65E9"/>
    <w:rsid w:val="00FC66A8"/>
    <w:rsid w:val="00FC7E20"/>
    <w:rsid w:val="00FD0722"/>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705"/>
    <w:rsid w:val="00FD6A00"/>
    <w:rsid w:val="00FD6AD9"/>
    <w:rsid w:val="00FD6F7E"/>
    <w:rsid w:val="00FD6FF2"/>
    <w:rsid w:val="00FD7017"/>
    <w:rsid w:val="00FD7088"/>
    <w:rsid w:val="00FD7C8D"/>
    <w:rsid w:val="00FE0304"/>
    <w:rsid w:val="00FE0AD4"/>
    <w:rsid w:val="00FE155C"/>
    <w:rsid w:val="00FE158A"/>
    <w:rsid w:val="00FE19EE"/>
    <w:rsid w:val="00FE19F9"/>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5842"/>
    <w:rsid w:val="00FF65D5"/>
    <w:rsid w:val="00FF69C9"/>
    <w:rsid w:val="00FF6A35"/>
    <w:rsid w:val="00FF6CAE"/>
    <w:rsid w:val="00FF6D35"/>
    <w:rsid w:val="00FF6D3E"/>
    <w:rsid w:val="00FF6E87"/>
    <w:rsid w:val="00FF6FE9"/>
    <w:rsid w:val="00FF702B"/>
    <w:rsid w:val="00FF737E"/>
    <w:rsid w:val="00FF7803"/>
    <w:rsid w:val="00FF7D96"/>
    <w:rsid w:val="04FE5FB4"/>
    <w:rsid w:val="0CC4372F"/>
    <w:rsid w:val="0F06A63A"/>
    <w:rsid w:val="1106DF5D"/>
    <w:rsid w:val="16A775CC"/>
    <w:rsid w:val="1B5E0846"/>
    <w:rsid w:val="1BDC5487"/>
    <w:rsid w:val="1DA13B1C"/>
    <w:rsid w:val="1E37E9ED"/>
    <w:rsid w:val="20C43168"/>
    <w:rsid w:val="211B32CE"/>
    <w:rsid w:val="245DE987"/>
    <w:rsid w:val="2507E597"/>
    <w:rsid w:val="273C70AA"/>
    <w:rsid w:val="33D27346"/>
    <w:rsid w:val="3B37DCF7"/>
    <w:rsid w:val="3B64F921"/>
    <w:rsid w:val="3CB0A163"/>
    <w:rsid w:val="4350A6CA"/>
    <w:rsid w:val="4537C5F6"/>
    <w:rsid w:val="4AFA2EAE"/>
    <w:rsid w:val="51687F50"/>
    <w:rsid w:val="55A754F5"/>
    <w:rsid w:val="5CF29388"/>
    <w:rsid w:val="5FFCD84A"/>
    <w:rsid w:val="66BC61FF"/>
    <w:rsid w:val="677F1BC4"/>
    <w:rsid w:val="67CD7834"/>
    <w:rsid w:val="694E6180"/>
    <w:rsid w:val="6C82558A"/>
    <w:rsid w:val="6D1A1152"/>
    <w:rsid w:val="6DD69279"/>
    <w:rsid w:val="6F3FB132"/>
    <w:rsid w:val="702F3A46"/>
    <w:rsid w:val="7284797A"/>
    <w:rsid w:val="734EFE7B"/>
    <w:rsid w:val="746ECD23"/>
    <w:rsid w:val="7EB1DF5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martTagType w:namespaceuri="urn:schemas-microsoft-com:office:smarttags" w:name="stockticker"/>
  <w:shapeDefaults>
    <o:shapedefaults v:ext="edit" spidmax="2050"/>
    <o:shapelayout v:ext="edit">
      <o:idmap v:ext="edit" data="2"/>
    </o:shapelayout>
  </w:shapeDefaults>
  <w:decimalSymbol w:val="."/>
  <w:listSeparator w:val=","/>
  <w14:docId w14:val="5B1E6F4A"/>
  <w15:docId w15:val="{AC8D7478-EA9D-4048-A342-41E59F96327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unhideWhenUsed/>
    <w:rsid w:val="0058629F"/>
  </w:style>
  <w:style w:type="character" w:customStyle="1" w:styleId="CommentTextChar">
    <w:name w:val="Comment Text Char"/>
    <w:basedOn w:val="DefaultParagraphFont"/>
    <w:link w:val="CommentText"/>
    <w:uiPriority w:val="99"/>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99"/>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character" w:customStyle="1" w:styleId="ui-provider">
    <w:name w:val="ui-provider"/>
    <w:basedOn w:val="DefaultParagraphFont"/>
    <w:rsid w:val="00860090"/>
  </w:style>
  <w:style w:type="paragraph" w:customStyle="1" w:styleId="DTPLIheadinggreen">
    <w:name w:val="DTPLI heading green"/>
    <w:basedOn w:val="Normal"/>
    <w:next w:val="Normal"/>
    <w:qFormat/>
    <w:rsid w:val="00730AF9"/>
    <w:pPr>
      <w:keepNext/>
      <w:spacing w:before="480" w:line="240" w:lineRule="auto"/>
      <w:ind w:right="-2"/>
    </w:pPr>
    <w:rPr>
      <w:rFonts w:ascii="Tahoma" w:hAnsi="Tahoma" w:cs="Arial"/>
      <w:color w:val="57A84C"/>
      <w:sz w:val="30"/>
    </w:rPr>
  </w:style>
  <w:style w:type="paragraph" w:customStyle="1" w:styleId="paragraph">
    <w:name w:val="paragraph"/>
    <w:basedOn w:val="Normal"/>
    <w:rsid w:val="00EE19BC"/>
    <w:pPr>
      <w:spacing w:before="100" w:beforeAutospacing="1" w:after="100" w:afterAutospacing="1" w:line="240" w:lineRule="auto"/>
    </w:pPr>
    <w:rPr>
      <w:rFonts w:ascii="Times New Roman" w:hAnsi="Times New Roman"/>
      <w:sz w:val="24"/>
      <w:szCs w:val="24"/>
    </w:rPr>
  </w:style>
  <w:style w:type="character" w:customStyle="1" w:styleId="normaltextrun">
    <w:name w:val="normaltextrun"/>
    <w:basedOn w:val="DefaultParagraphFont"/>
    <w:rsid w:val="00EE19BC"/>
  </w:style>
  <w:style w:type="character" w:customStyle="1" w:styleId="eop">
    <w:name w:val="eop"/>
    <w:basedOn w:val="DefaultParagraphFont"/>
    <w:rsid w:val="00EE19BC"/>
  </w:style>
  <w:style w:type="paragraph" w:customStyle="1" w:styleId="DTPLIbodycopy">
    <w:name w:val="DTPLI body copy"/>
    <w:basedOn w:val="Normal"/>
    <w:uiPriority w:val="1"/>
    <w:qFormat/>
    <w:rsid w:val="6C82558A"/>
    <w:pPr>
      <w:spacing w:before="0"/>
      <w:ind w:right="-2"/>
    </w:pPr>
    <w:rPr>
      <w:rFonts w:ascii="Tahoma" w:hAnsi="Tahoma" w:cs="Arial"/>
      <w:sz w:val="18"/>
      <w:szCs w:val="18"/>
    </w:rPr>
  </w:style>
  <w:style w:type="character" w:styleId="Mention">
    <w:name w:val="Mention"/>
    <w:basedOn w:val="DefaultParagraphFont"/>
    <w:uiPriority w:val="99"/>
    <w:unhideWhenUsed/>
    <w:rsid w:val="00140CD2"/>
    <w:rPr>
      <w:color w:val="2B579A"/>
      <w:shd w:val="clear" w:color="auto" w:fill="E1DFDD"/>
    </w:rPr>
  </w:style>
  <w:style w:type="paragraph" w:customStyle="1" w:styleId="BoldHeading">
    <w:name w:val="Bold Heading"/>
    <w:basedOn w:val="Normal"/>
    <w:next w:val="BodyText"/>
    <w:qFormat/>
    <w:rsid w:val="00CE4EC6"/>
    <w:pPr>
      <w:spacing w:before="280" w:after="240"/>
    </w:pPr>
    <w:rPr>
      <w:rFonts w:cs="Arial"/>
      <w:b/>
      <w:color w:val="232222" w:themeColor="tex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02981653">
      <w:bodyDiv w:val="1"/>
      <w:marLeft w:val="0"/>
      <w:marRight w:val="0"/>
      <w:marTop w:val="0"/>
      <w:marBottom w:val="0"/>
      <w:divBdr>
        <w:top w:val="none" w:sz="0" w:space="0" w:color="auto"/>
        <w:left w:val="none" w:sz="0" w:space="0" w:color="auto"/>
        <w:bottom w:val="none" w:sz="0" w:space="0" w:color="auto"/>
        <w:right w:val="none" w:sz="0" w:space="0" w:color="auto"/>
      </w:divBdr>
      <w:divsChild>
        <w:div w:id="1693065945">
          <w:marLeft w:val="0"/>
          <w:marRight w:val="0"/>
          <w:marTop w:val="0"/>
          <w:marBottom w:val="0"/>
          <w:divBdr>
            <w:top w:val="none" w:sz="0" w:space="0" w:color="auto"/>
            <w:left w:val="none" w:sz="0" w:space="0" w:color="auto"/>
            <w:bottom w:val="none" w:sz="0" w:space="0" w:color="auto"/>
            <w:right w:val="none" w:sz="0" w:space="0" w:color="auto"/>
          </w:divBdr>
          <w:divsChild>
            <w:div w:id="283268938">
              <w:marLeft w:val="0"/>
              <w:marRight w:val="0"/>
              <w:marTop w:val="0"/>
              <w:marBottom w:val="0"/>
              <w:divBdr>
                <w:top w:val="none" w:sz="0" w:space="0" w:color="auto"/>
                <w:left w:val="none" w:sz="0" w:space="0" w:color="auto"/>
                <w:bottom w:val="none" w:sz="0" w:space="0" w:color="auto"/>
                <w:right w:val="none" w:sz="0" w:space="0" w:color="auto"/>
              </w:divBdr>
            </w:div>
            <w:div w:id="859511360">
              <w:marLeft w:val="0"/>
              <w:marRight w:val="0"/>
              <w:marTop w:val="0"/>
              <w:marBottom w:val="0"/>
              <w:divBdr>
                <w:top w:val="none" w:sz="0" w:space="0" w:color="auto"/>
                <w:left w:val="none" w:sz="0" w:space="0" w:color="auto"/>
                <w:bottom w:val="none" w:sz="0" w:space="0" w:color="auto"/>
                <w:right w:val="none" w:sz="0" w:space="0" w:color="auto"/>
              </w:divBdr>
            </w:div>
            <w:div w:id="909850211">
              <w:marLeft w:val="0"/>
              <w:marRight w:val="0"/>
              <w:marTop w:val="0"/>
              <w:marBottom w:val="0"/>
              <w:divBdr>
                <w:top w:val="none" w:sz="0" w:space="0" w:color="auto"/>
                <w:left w:val="none" w:sz="0" w:space="0" w:color="auto"/>
                <w:bottom w:val="none" w:sz="0" w:space="0" w:color="auto"/>
                <w:right w:val="none" w:sz="0" w:space="0" w:color="auto"/>
              </w:divBdr>
            </w:div>
            <w:div w:id="947393504">
              <w:marLeft w:val="0"/>
              <w:marRight w:val="0"/>
              <w:marTop w:val="0"/>
              <w:marBottom w:val="0"/>
              <w:divBdr>
                <w:top w:val="none" w:sz="0" w:space="0" w:color="auto"/>
                <w:left w:val="none" w:sz="0" w:space="0" w:color="auto"/>
                <w:bottom w:val="none" w:sz="0" w:space="0" w:color="auto"/>
                <w:right w:val="none" w:sz="0" w:space="0" w:color="auto"/>
              </w:divBdr>
            </w:div>
            <w:div w:id="1055354325">
              <w:marLeft w:val="0"/>
              <w:marRight w:val="0"/>
              <w:marTop w:val="0"/>
              <w:marBottom w:val="0"/>
              <w:divBdr>
                <w:top w:val="none" w:sz="0" w:space="0" w:color="auto"/>
                <w:left w:val="none" w:sz="0" w:space="0" w:color="auto"/>
                <w:bottom w:val="none" w:sz="0" w:space="0" w:color="auto"/>
                <w:right w:val="none" w:sz="0" w:space="0" w:color="auto"/>
              </w:divBdr>
            </w:div>
            <w:div w:id="1056855159">
              <w:marLeft w:val="0"/>
              <w:marRight w:val="0"/>
              <w:marTop w:val="0"/>
              <w:marBottom w:val="0"/>
              <w:divBdr>
                <w:top w:val="none" w:sz="0" w:space="0" w:color="auto"/>
                <w:left w:val="none" w:sz="0" w:space="0" w:color="auto"/>
                <w:bottom w:val="none" w:sz="0" w:space="0" w:color="auto"/>
                <w:right w:val="none" w:sz="0" w:space="0" w:color="auto"/>
              </w:divBdr>
            </w:div>
            <w:div w:id="1773864348">
              <w:marLeft w:val="0"/>
              <w:marRight w:val="0"/>
              <w:marTop w:val="0"/>
              <w:marBottom w:val="0"/>
              <w:divBdr>
                <w:top w:val="none" w:sz="0" w:space="0" w:color="auto"/>
                <w:left w:val="none" w:sz="0" w:space="0" w:color="auto"/>
                <w:bottom w:val="none" w:sz="0" w:space="0" w:color="auto"/>
                <w:right w:val="none" w:sz="0" w:space="0" w:color="auto"/>
              </w:divBdr>
            </w:div>
            <w:div w:id="1947499065">
              <w:marLeft w:val="0"/>
              <w:marRight w:val="0"/>
              <w:marTop w:val="0"/>
              <w:marBottom w:val="0"/>
              <w:divBdr>
                <w:top w:val="none" w:sz="0" w:space="0" w:color="auto"/>
                <w:left w:val="none" w:sz="0" w:space="0" w:color="auto"/>
                <w:bottom w:val="none" w:sz="0" w:space="0" w:color="auto"/>
                <w:right w:val="none" w:sz="0" w:space="0" w:color="auto"/>
              </w:divBdr>
            </w:div>
          </w:divsChild>
        </w:div>
        <w:div w:id="1798259840">
          <w:marLeft w:val="0"/>
          <w:marRight w:val="0"/>
          <w:marTop w:val="0"/>
          <w:marBottom w:val="0"/>
          <w:divBdr>
            <w:top w:val="none" w:sz="0" w:space="0" w:color="auto"/>
            <w:left w:val="none" w:sz="0" w:space="0" w:color="auto"/>
            <w:bottom w:val="none" w:sz="0" w:space="0" w:color="auto"/>
            <w:right w:val="none" w:sz="0" w:space="0" w:color="auto"/>
          </w:divBdr>
          <w:divsChild>
            <w:div w:id="350959651">
              <w:marLeft w:val="0"/>
              <w:marRight w:val="0"/>
              <w:marTop w:val="0"/>
              <w:marBottom w:val="0"/>
              <w:divBdr>
                <w:top w:val="none" w:sz="0" w:space="0" w:color="auto"/>
                <w:left w:val="none" w:sz="0" w:space="0" w:color="auto"/>
                <w:bottom w:val="none" w:sz="0" w:space="0" w:color="auto"/>
                <w:right w:val="none" w:sz="0" w:space="0" w:color="auto"/>
              </w:divBdr>
            </w:div>
            <w:div w:id="599071130">
              <w:marLeft w:val="0"/>
              <w:marRight w:val="0"/>
              <w:marTop w:val="0"/>
              <w:marBottom w:val="0"/>
              <w:divBdr>
                <w:top w:val="none" w:sz="0" w:space="0" w:color="auto"/>
                <w:left w:val="none" w:sz="0" w:space="0" w:color="auto"/>
                <w:bottom w:val="none" w:sz="0" w:space="0" w:color="auto"/>
                <w:right w:val="none" w:sz="0" w:space="0" w:color="auto"/>
              </w:divBdr>
            </w:div>
            <w:div w:id="640430473">
              <w:marLeft w:val="0"/>
              <w:marRight w:val="0"/>
              <w:marTop w:val="0"/>
              <w:marBottom w:val="0"/>
              <w:divBdr>
                <w:top w:val="none" w:sz="0" w:space="0" w:color="auto"/>
                <w:left w:val="none" w:sz="0" w:space="0" w:color="auto"/>
                <w:bottom w:val="none" w:sz="0" w:space="0" w:color="auto"/>
                <w:right w:val="none" w:sz="0" w:space="0" w:color="auto"/>
              </w:divBdr>
            </w:div>
            <w:div w:id="879173276">
              <w:marLeft w:val="0"/>
              <w:marRight w:val="0"/>
              <w:marTop w:val="0"/>
              <w:marBottom w:val="0"/>
              <w:divBdr>
                <w:top w:val="none" w:sz="0" w:space="0" w:color="auto"/>
                <w:left w:val="none" w:sz="0" w:space="0" w:color="auto"/>
                <w:bottom w:val="none" w:sz="0" w:space="0" w:color="auto"/>
                <w:right w:val="none" w:sz="0" w:space="0" w:color="auto"/>
              </w:divBdr>
            </w:div>
            <w:div w:id="1093357372">
              <w:marLeft w:val="0"/>
              <w:marRight w:val="0"/>
              <w:marTop w:val="0"/>
              <w:marBottom w:val="0"/>
              <w:divBdr>
                <w:top w:val="none" w:sz="0" w:space="0" w:color="auto"/>
                <w:left w:val="none" w:sz="0" w:space="0" w:color="auto"/>
                <w:bottom w:val="none" w:sz="0" w:space="0" w:color="auto"/>
                <w:right w:val="none" w:sz="0" w:space="0" w:color="auto"/>
              </w:divBdr>
            </w:div>
            <w:div w:id="1311249562">
              <w:marLeft w:val="0"/>
              <w:marRight w:val="0"/>
              <w:marTop w:val="0"/>
              <w:marBottom w:val="0"/>
              <w:divBdr>
                <w:top w:val="none" w:sz="0" w:space="0" w:color="auto"/>
                <w:left w:val="none" w:sz="0" w:space="0" w:color="auto"/>
                <w:bottom w:val="none" w:sz="0" w:space="0" w:color="auto"/>
                <w:right w:val="none" w:sz="0" w:space="0" w:color="auto"/>
              </w:divBdr>
            </w:div>
            <w:div w:id="1344625033">
              <w:marLeft w:val="0"/>
              <w:marRight w:val="0"/>
              <w:marTop w:val="0"/>
              <w:marBottom w:val="0"/>
              <w:divBdr>
                <w:top w:val="none" w:sz="0" w:space="0" w:color="auto"/>
                <w:left w:val="none" w:sz="0" w:space="0" w:color="auto"/>
                <w:bottom w:val="none" w:sz="0" w:space="0" w:color="auto"/>
                <w:right w:val="none" w:sz="0" w:space="0" w:color="auto"/>
              </w:divBdr>
            </w:div>
            <w:div w:id="1398089623">
              <w:marLeft w:val="0"/>
              <w:marRight w:val="0"/>
              <w:marTop w:val="0"/>
              <w:marBottom w:val="0"/>
              <w:divBdr>
                <w:top w:val="none" w:sz="0" w:space="0" w:color="auto"/>
                <w:left w:val="none" w:sz="0" w:space="0" w:color="auto"/>
                <w:bottom w:val="none" w:sz="0" w:space="0" w:color="auto"/>
                <w:right w:val="none" w:sz="0" w:space="0" w:color="auto"/>
              </w:divBdr>
            </w:div>
            <w:div w:id="1461724679">
              <w:marLeft w:val="0"/>
              <w:marRight w:val="0"/>
              <w:marTop w:val="0"/>
              <w:marBottom w:val="0"/>
              <w:divBdr>
                <w:top w:val="none" w:sz="0" w:space="0" w:color="auto"/>
                <w:left w:val="none" w:sz="0" w:space="0" w:color="auto"/>
                <w:bottom w:val="none" w:sz="0" w:space="0" w:color="auto"/>
                <w:right w:val="none" w:sz="0" w:space="0" w:color="auto"/>
              </w:divBdr>
            </w:div>
            <w:div w:id="1487355094">
              <w:marLeft w:val="0"/>
              <w:marRight w:val="0"/>
              <w:marTop w:val="0"/>
              <w:marBottom w:val="0"/>
              <w:divBdr>
                <w:top w:val="none" w:sz="0" w:space="0" w:color="auto"/>
                <w:left w:val="none" w:sz="0" w:space="0" w:color="auto"/>
                <w:bottom w:val="none" w:sz="0" w:space="0" w:color="auto"/>
                <w:right w:val="none" w:sz="0" w:space="0" w:color="auto"/>
              </w:divBdr>
            </w:div>
            <w:div w:id="1547401953">
              <w:marLeft w:val="0"/>
              <w:marRight w:val="0"/>
              <w:marTop w:val="0"/>
              <w:marBottom w:val="0"/>
              <w:divBdr>
                <w:top w:val="none" w:sz="0" w:space="0" w:color="auto"/>
                <w:left w:val="none" w:sz="0" w:space="0" w:color="auto"/>
                <w:bottom w:val="none" w:sz="0" w:space="0" w:color="auto"/>
                <w:right w:val="none" w:sz="0" w:space="0" w:color="auto"/>
              </w:divBdr>
            </w:div>
            <w:div w:id="1641422008">
              <w:marLeft w:val="0"/>
              <w:marRight w:val="0"/>
              <w:marTop w:val="0"/>
              <w:marBottom w:val="0"/>
              <w:divBdr>
                <w:top w:val="none" w:sz="0" w:space="0" w:color="auto"/>
                <w:left w:val="none" w:sz="0" w:space="0" w:color="auto"/>
                <w:bottom w:val="none" w:sz="0" w:space="0" w:color="auto"/>
                <w:right w:val="none" w:sz="0" w:space="0" w:color="auto"/>
              </w:divBdr>
            </w:div>
            <w:div w:id="1657611762">
              <w:marLeft w:val="0"/>
              <w:marRight w:val="0"/>
              <w:marTop w:val="0"/>
              <w:marBottom w:val="0"/>
              <w:divBdr>
                <w:top w:val="none" w:sz="0" w:space="0" w:color="auto"/>
                <w:left w:val="none" w:sz="0" w:space="0" w:color="auto"/>
                <w:bottom w:val="none" w:sz="0" w:space="0" w:color="auto"/>
                <w:right w:val="none" w:sz="0" w:space="0" w:color="auto"/>
              </w:divBdr>
            </w:div>
            <w:div w:id="1734429225">
              <w:marLeft w:val="0"/>
              <w:marRight w:val="0"/>
              <w:marTop w:val="0"/>
              <w:marBottom w:val="0"/>
              <w:divBdr>
                <w:top w:val="none" w:sz="0" w:space="0" w:color="auto"/>
                <w:left w:val="none" w:sz="0" w:space="0" w:color="auto"/>
                <w:bottom w:val="none" w:sz="0" w:space="0" w:color="auto"/>
                <w:right w:val="none" w:sz="0" w:space="0" w:color="auto"/>
              </w:divBdr>
            </w:div>
            <w:div w:id="1747144622">
              <w:marLeft w:val="0"/>
              <w:marRight w:val="0"/>
              <w:marTop w:val="0"/>
              <w:marBottom w:val="0"/>
              <w:divBdr>
                <w:top w:val="none" w:sz="0" w:space="0" w:color="auto"/>
                <w:left w:val="none" w:sz="0" w:space="0" w:color="auto"/>
                <w:bottom w:val="none" w:sz="0" w:space="0" w:color="auto"/>
                <w:right w:val="none" w:sz="0" w:space="0" w:color="auto"/>
              </w:divBdr>
            </w:div>
            <w:div w:id="1829130661">
              <w:marLeft w:val="0"/>
              <w:marRight w:val="0"/>
              <w:marTop w:val="0"/>
              <w:marBottom w:val="0"/>
              <w:divBdr>
                <w:top w:val="none" w:sz="0" w:space="0" w:color="auto"/>
                <w:left w:val="none" w:sz="0" w:space="0" w:color="auto"/>
                <w:bottom w:val="none" w:sz="0" w:space="0" w:color="auto"/>
                <w:right w:val="none" w:sz="0" w:space="0" w:color="auto"/>
              </w:divBdr>
            </w:div>
            <w:div w:id="1909730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5818730">
      <w:bodyDiv w:val="1"/>
      <w:marLeft w:val="0"/>
      <w:marRight w:val="0"/>
      <w:marTop w:val="0"/>
      <w:marBottom w:val="0"/>
      <w:divBdr>
        <w:top w:val="none" w:sz="0" w:space="0" w:color="auto"/>
        <w:left w:val="none" w:sz="0" w:space="0" w:color="auto"/>
        <w:bottom w:val="none" w:sz="0" w:space="0" w:color="auto"/>
        <w:right w:val="none" w:sz="0" w:space="0" w:color="auto"/>
      </w:divBdr>
      <w:divsChild>
        <w:div w:id="323820415">
          <w:marLeft w:val="0"/>
          <w:marRight w:val="0"/>
          <w:marTop w:val="0"/>
          <w:marBottom w:val="0"/>
          <w:divBdr>
            <w:top w:val="none" w:sz="0" w:space="0" w:color="auto"/>
            <w:left w:val="none" w:sz="0" w:space="0" w:color="auto"/>
            <w:bottom w:val="none" w:sz="0" w:space="0" w:color="auto"/>
            <w:right w:val="none" w:sz="0" w:space="0" w:color="auto"/>
          </w:divBdr>
        </w:div>
        <w:div w:id="494037109">
          <w:marLeft w:val="0"/>
          <w:marRight w:val="0"/>
          <w:marTop w:val="0"/>
          <w:marBottom w:val="0"/>
          <w:divBdr>
            <w:top w:val="none" w:sz="0" w:space="0" w:color="auto"/>
            <w:left w:val="none" w:sz="0" w:space="0" w:color="auto"/>
            <w:bottom w:val="none" w:sz="0" w:space="0" w:color="auto"/>
            <w:right w:val="none" w:sz="0" w:space="0" w:color="auto"/>
          </w:divBdr>
        </w:div>
        <w:div w:id="933364927">
          <w:marLeft w:val="0"/>
          <w:marRight w:val="0"/>
          <w:marTop w:val="0"/>
          <w:marBottom w:val="0"/>
          <w:divBdr>
            <w:top w:val="none" w:sz="0" w:space="0" w:color="auto"/>
            <w:left w:val="none" w:sz="0" w:space="0" w:color="auto"/>
            <w:bottom w:val="none" w:sz="0" w:space="0" w:color="auto"/>
            <w:right w:val="none" w:sz="0" w:space="0" w:color="auto"/>
          </w:divBdr>
        </w:div>
        <w:div w:id="1387146594">
          <w:marLeft w:val="0"/>
          <w:marRight w:val="0"/>
          <w:marTop w:val="0"/>
          <w:marBottom w:val="0"/>
          <w:divBdr>
            <w:top w:val="none" w:sz="0" w:space="0" w:color="auto"/>
            <w:left w:val="none" w:sz="0" w:space="0" w:color="auto"/>
            <w:bottom w:val="none" w:sz="0" w:space="0" w:color="auto"/>
            <w:right w:val="none" w:sz="0" w:space="0" w:color="auto"/>
          </w:divBdr>
        </w:div>
        <w:div w:id="1421413861">
          <w:marLeft w:val="0"/>
          <w:marRight w:val="0"/>
          <w:marTop w:val="0"/>
          <w:marBottom w:val="0"/>
          <w:divBdr>
            <w:top w:val="none" w:sz="0" w:space="0" w:color="auto"/>
            <w:left w:val="none" w:sz="0" w:space="0" w:color="auto"/>
            <w:bottom w:val="none" w:sz="0" w:space="0" w:color="auto"/>
            <w:right w:val="none" w:sz="0" w:space="0" w:color="auto"/>
          </w:divBdr>
        </w:div>
        <w:div w:id="1567567995">
          <w:marLeft w:val="0"/>
          <w:marRight w:val="0"/>
          <w:marTop w:val="0"/>
          <w:marBottom w:val="0"/>
          <w:divBdr>
            <w:top w:val="none" w:sz="0" w:space="0" w:color="auto"/>
            <w:left w:val="none" w:sz="0" w:space="0" w:color="auto"/>
            <w:bottom w:val="none" w:sz="0" w:space="0" w:color="auto"/>
            <w:right w:val="none" w:sz="0" w:space="0" w:color="auto"/>
          </w:divBdr>
        </w:div>
        <w:div w:id="1935239631">
          <w:marLeft w:val="0"/>
          <w:marRight w:val="0"/>
          <w:marTop w:val="0"/>
          <w:marBottom w:val="0"/>
          <w:divBdr>
            <w:top w:val="none" w:sz="0" w:space="0" w:color="auto"/>
            <w:left w:val="none" w:sz="0" w:space="0" w:color="auto"/>
            <w:bottom w:val="none" w:sz="0" w:space="0" w:color="auto"/>
            <w:right w:val="none" w:sz="0" w:space="0" w:color="auto"/>
          </w:divBdr>
        </w:div>
        <w:div w:id="2020765776">
          <w:marLeft w:val="0"/>
          <w:marRight w:val="0"/>
          <w:marTop w:val="0"/>
          <w:marBottom w:val="0"/>
          <w:divBdr>
            <w:top w:val="none" w:sz="0" w:space="0" w:color="auto"/>
            <w:left w:val="none" w:sz="0" w:space="0" w:color="auto"/>
            <w:bottom w:val="none" w:sz="0" w:space="0" w:color="auto"/>
            <w:right w:val="none" w:sz="0" w:space="0" w:color="auto"/>
          </w:divBdr>
        </w:div>
        <w:div w:id="2133553768">
          <w:marLeft w:val="0"/>
          <w:marRight w:val="0"/>
          <w:marTop w:val="0"/>
          <w:marBottom w:val="0"/>
          <w:divBdr>
            <w:top w:val="none" w:sz="0" w:space="0" w:color="auto"/>
            <w:left w:val="none" w:sz="0" w:space="0" w:color="auto"/>
            <w:bottom w:val="none" w:sz="0" w:space="0" w:color="auto"/>
            <w:right w:val="none" w:sz="0" w:space="0" w:color="auto"/>
          </w:divBdr>
        </w:div>
      </w:divsChild>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281767760">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330566575">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701439305">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233271404">
      <w:bodyDiv w:val="1"/>
      <w:marLeft w:val="0"/>
      <w:marRight w:val="0"/>
      <w:marTop w:val="0"/>
      <w:marBottom w:val="0"/>
      <w:divBdr>
        <w:top w:val="none" w:sz="0" w:space="0" w:color="auto"/>
        <w:left w:val="none" w:sz="0" w:space="0" w:color="auto"/>
        <w:bottom w:val="none" w:sz="0" w:space="0" w:color="auto"/>
        <w:right w:val="none" w:sz="0" w:space="0" w:color="auto"/>
      </w:divBdr>
    </w:div>
    <w:div w:id="1545826438">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1729693197">
      <w:bodyDiv w:val="1"/>
      <w:marLeft w:val="0"/>
      <w:marRight w:val="0"/>
      <w:marTop w:val="0"/>
      <w:marBottom w:val="0"/>
      <w:divBdr>
        <w:top w:val="none" w:sz="0" w:space="0" w:color="auto"/>
        <w:left w:val="none" w:sz="0" w:space="0" w:color="auto"/>
        <w:bottom w:val="none" w:sz="0" w:space="0" w:color="auto"/>
        <w:right w:val="none" w:sz="0" w:space="0" w:color="auto"/>
      </w:divBdr>
    </w:div>
    <w:div w:id="1864050801">
      <w:bodyDiv w:val="1"/>
      <w:marLeft w:val="0"/>
      <w:marRight w:val="0"/>
      <w:marTop w:val="0"/>
      <w:marBottom w:val="0"/>
      <w:divBdr>
        <w:top w:val="none" w:sz="0" w:space="0" w:color="auto"/>
        <w:left w:val="none" w:sz="0" w:space="0" w:color="auto"/>
        <w:bottom w:val="none" w:sz="0" w:space="0" w:color="auto"/>
        <w:right w:val="none" w:sz="0" w:space="0" w:color="auto"/>
      </w:divBdr>
    </w:div>
    <w:div w:id="1938906172">
      <w:bodyDiv w:val="1"/>
      <w:marLeft w:val="0"/>
      <w:marRight w:val="0"/>
      <w:marTop w:val="0"/>
      <w:marBottom w:val="0"/>
      <w:divBdr>
        <w:top w:val="none" w:sz="0" w:space="0" w:color="auto"/>
        <w:left w:val="none" w:sz="0" w:space="0" w:color="auto"/>
        <w:bottom w:val="none" w:sz="0" w:space="0" w:color="auto"/>
        <w:right w:val="none" w:sz="0" w:space="0" w:color="auto"/>
      </w:divBdr>
      <w:divsChild>
        <w:div w:id="1097672028">
          <w:marLeft w:val="0"/>
          <w:marRight w:val="0"/>
          <w:marTop w:val="0"/>
          <w:marBottom w:val="0"/>
          <w:divBdr>
            <w:top w:val="none" w:sz="0" w:space="0" w:color="auto"/>
            <w:left w:val="none" w:sz="0" w:space="0" w:color="auto"/>
            <w:bottom w:val="none" w:sz="0" w:space="0" w:color="auto"/>
            <w:right w:val="none" w:sz="0" w:space="0" w:color="auto"/>
          </w:divBdr>
        </w:div>
        <w:div w:id="1893076662">
          <w:marLeft w:val="0"/>
          <w:marRight w:val="0"/>
          <w:marTop w:val="0"/>
          <w:marBottom w:val="0"/>
          <w:divBdr>
            <w:top w:val="none" w:sz="0" w:space="0" w:color="auto"/>
            <w:left w:val="none" w:sz="0" w:space="0" w:color="auto"/>
            <w:bottom w:val="none" w:sz="0" w:space="0" w:color="auto"/>
            <w:right w:val="none" w:sz="0" w:space="0" w:color="auto"/>
          </w:divBdr>
          <w:divsChild>
            <w:div w:id="310014757">
              <w:marLeft w:val="0"/>
              <w:marRight w:val="0"/>
              <w:marTop w:val="0"/>
              <w:marBottom w:val="0"/>
              <w:divBdr>
                <w:top w:val="none" w:sz="0" w:space="0" w:color="auto"/>
                <w:left w:val="none" w:sz="0" w:space="0" w:color="auto"/>
                <w:bottom w:val="none" w:sz="0" w:space="0" w:color="auto"/>
                <w:right w:val="none" w:sz="0" w:space="0" w:color="auto"/>
              </w:divBdr>
            </w:div>
            <w:div w:id="433785840">
              <w:marLeft w:val="0"/>
              <w:marRight w:val="0"/>
              <w:marTop w:val="0"/>
              <w:marBottom w:val="0"/>
              <w:divBdr>
                <w:top w:val="none" w:sz="0" w:space="0" w:color="auto"/>
                <w:left w:val="none" w:sz="0" w:space="0" w:color="auto"/>
                <w:bottom w:val="none" w:sz="0" w:space="0" w:color="auto"/>
                <w:right w:val="none" w:sz="0" w:space="0" w:color="auto"/>
              </w:divBdr>
            </w:div>
            <w:div w:id="1200436534">
              <w:marLeft w:val="0"/>
              <w:marRight w:val="0"/>
              <w:marTop w:val="0"/>
              <w:marBottom w:val="0"/>
              <w:divBdr>
                <w:top w:val="none" w:sz="0" w:space="0" w:color="auto"/>
                <w:left w:val="none" w:sz="0" w:space="0" w:color="auto"/>
                <w:bottom w:val="none" w:sz="0" w:space="0" w:color="auto"/>
                <w:right w:val="none" w:sz="0" w:space="0" w:color="auto"/>
              </w:divBdr>
            </w:div>
            <w:div w:id="1566793564">
              <w:marLeft w:val="0"/>
              <w:marRight w:val="0"/>
              <w:marTop w:val="0"/>
              <w:marBottom w:val="0"/>
              <w:divBdr>
                <w:top w:val="none" w:sz="0" w:space="0" w:color="auto"/>
                <w:left w:val="none" w:sz="0" w:space="0" w:color="auto"/>
                <w:bottom w:val="none" w:sz="0" w:space="0" w:color="auto"/>
                <w:right w:val="none" w:sz="0" w:space="0" w:color="auto"/>
              </w:divBdr>
            </w:div>
            <w:div w:id="2082213646">
              <w:marLeft w:val="0"/>
              <w:marRight w:val="0"/>
              <w:marTop w:val="0"/>
              <w:marBottom w:val="0"/>
              <w:divBdr>
                <w:top w:val="none" w:sz="0" w:space="0" w:color="auto"/>
                <w:left w:val="none" w:sz="0" w:space="0" w:color="auto"/>
                <w:bottom w:val="none" w:sz="0" w:space="0" w:color="auto"/>
                <w:right w:val="none" w:sz="0" w:space="0" w:color="auto"/>
              </w:divBdr>
            </w:div>
            <w:div w:id="21345949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5.png"/><Relationship Id="rId26" Type="http://schemas.openxmlformats.org/officeDocument/2006/relationships/hyperlink" Target="file:///C:/Users/fionadurante/Downloads/deeca.vic.gov.au" TargetMode="External"/><Relationship Id="rId21" Type="http://schemas.openxmlformats.org/officeDocument/2006/relationships/image" Target="media/image8.png"/><Relationship Id="rId34" Type="http://schemas.openxmlformats.org/officeDocument/2006/relationships/hyperlink" Target="mailto:customer.service@deeca.vic.gov.au"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4.svg"/><Relationship Id="rId25" Type="http://schemas.openxmlformats.org/officeDocument/2006/relationships/hyperlink" Target="file:///C:/Users/fionadurante/Downloads/deeca.vic.gov.au" TargetMode="External"/><Relationship Id="rId33" Type="http://schemas.openxmlformats.org/officeDocument/2006/relationships/hyperlink" Target="mailto:aboriginal.employment@deeca.vic.gov.au" TargetMode="Externa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png"/><Relationship Id="rId20" Type="http://schemas.openxmlformats.org/officeDocument/2006/relationships/image" Target="media/image7.png"/><Relationship Id="rId29"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1.png"/><Relationship Id="rId32" Type="http://schemas.openxmlformats.org/officeDocument/2006/relationships/hyperlink" Target="https://careers.vic.gov.au/victorian-public-sector/public-sector-values-integrity" TargetMode="Externa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image" Target="media/image10.png"/><Relationship Id="rId28" Type="http://schemas.openxmlformats.org/officeDocument/2006/relationships/footer" Target="footer1.xml"/><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image" Target="media/image6.png"/><Relationship Id="rId31" Type="http://schemas.openxmlformats.org/officeDocument/2006/relationships/hyperlink" Target="http://www.deeca.vic.gov.au" TargetMode="Externa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image" Target="media/image9.png"/><Relationship Id="rId27" Type="http://schemas.openxmlformats.org/officeDocument/2006/relationships/header" Target="header1.xml"/><Relationship Id="rId30" Type="http://schemas.openxmlformats.org/officeDocument/2006/relationships/footer" Target="footer3.xml"/><Relationship Id="rId35" Type="http://schemas.openxmlformats.org/officeDocument/2006/relationships/header" Target="header2.xml"/><Relationship Id="rId8" Type="http://schemas.openxmlformats.org/officeDocument/2006/relationships/numbering" Target="numbering.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300F1"/>
    <w:rsid w:val="00046434"/>
    <w:rsid w:val="000E45F8"/>
    <w:rsid w:val="00213DB9"/>
    <w:rsid w:val="0022299B"/>
    <w:rsid w:val="00225DE8"/>
    <w:rsid w:val="0023294B"/>
    <w:rsid w:val="002C7F14"/>
    <w:rsid w:val="002D0160"/>
    <w:rsid w:val="002D5E5A"/>
    <w:rsid w:val="00324F20"/>
    <w:rsid w:val="00392080"/>
    <w:rsid w:val="003E0256"/>
    <w:rsid w:val="003F5DB0"/>
    <w:rsid w:val="00404F39"/>
    <w:rsid w:val="0046024D"/>
    <w:rsid w:val="00474E12"/>
    <w:rsid w:val="0048227C"/>
    <w:rsid w:val="004827DA"/>
    <w:rsid w:val="0049577E"/>
    <w:rsid w:val="004F0592"/>
    <w:rsid w:val="00504B36"/>
    <w:rsid w:val="005204FE"/>
    <w:rsid w:val="00526868"/>
    <w:rsid w:val="0054553D"/>
    <w:rsid w:val="00594D18"/>
    <w:rsid w:val="006A04DE"/>
    <w:rsid w:val="006C414B"/>
    <w:rsid w:val="007320A0"/>
    <w:rsid w:val="007E4CB9"/>
    <w:rsid w:val="007F7AC2"/>
    <w:rsid w:val="00902C29"/>
    <w:rsid w:val="00BA0CAF"/>
    <w:rsid w:val="00C653C4"/>
    <w:rsid w:val="00C72630"/>
    <w:rsid w:val="00CE1F49"/>
    <w:rsid w:val="00D42F08"/>
    <w:rsid w:val="00D83E5E"/>
    <w:rsid w:val="00D87DAC"/>
    <w:rsid w:val="00E3522E"/>
    <w:rsid w:val="00F77216"/>
    <w:rsid w:val="00FE0AD4"/>
    <w:rsid w:val="00FE3537"/>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Pr>
      <w:color w:val="auto"/>
      <w:bdr w:val="none" w:sz="0" w:space="0" w:color="auto"/>
      <w:shd w:val="clear" w:color="auto" w:fill="FFFF00"/>
    </w:rPr>
  </w:style>
  <w:style w:type="paragraph" w:customStyle="1" w:styleId="909A2B5F97CE4E67B8785384B3B11C92">
    <w:name w:val="909A2B5F97CE4E67B8785384B3B11C9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11</Value>
      <Value>25</Value>
      <Value>10</Value>
      <Value>20</Value>
      <Value>21</Value>
    </TaxCatchAll>
    <b9b43b809ea4445880dbf70bb9849525 xmlns="9fd47c19-1c4a-4d7d-b342-c10cef269344" xsi:nil="true"/>
    <fb3179c379644f499d7166d0c985669b xmlns="9fd47c19-1c4a-4d7d-b342-c10cef269344">FOUO955eb6fc-b35a-4808-8aa5-31e514fa3f26</fb3179c379644f499d7166d0c985669b>
    <_dlc_DocId xmlns="a5f32de4-e402-4188-b034-e71ca7d22e54">DOCID2044-1792440928-148</_dlc_DocId>
    <_dlc_DocIdUrl xmlns="a5f32de4-e402-4188-b034-e71ca7d22e54">
      <Url>https://delwpvicgovau.sharepoint.com/sites/ecm_2044/_layouts/15/DocIdRedir.aspx?ID=DOCID2044-1792440928-148</Url>
      <Description>DOCID2044-1792440928-148</Description>
    </_dlc_DocIdUrl>
    <pb0badcc4c144703855597c78047301a xmlns="9fd47c19-1c4a-4d7d-b342-c10cef269344">Position descriptione7dc6e5e-2e03-4578-94a0-13cedeca9a34</pb0badcc4c144703855597c78047301a>
    <pd01c257034b4e86b1f58279a3bd54c6 xmlns="08c1ea28-1067-4b10-9e87-bcfde8a6b47f">Unclassified7fa379f4-4aba-4692-ab80-7d39d3a23cf4</pd01c257034b4e86b1f58279a3bd54c6>
    <g91c59fb10974fa1a03160ad8386f0f4 xmlns="08c1ea28-1067-4b10-9e87-bcfde8a6b47f" xsi:nil="true"/>
    <Financial_x0020_Year xmlns="08c1ea28-1067-4b10-9e87-bcfde8a6b47f" xsi:nil="true"/>
  </documentManagement>
</p:properties>
</file>

<file path=customXml/item5.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6.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C9AF7E3480481A4E84663EADBD2A745C" ma:contentTypeVersion="0" ma:contentTypeDescription="For use with ECM V2 HR Administration libraries. Documents relating to the hiring, on boarding, secondment, higher duties etc. of staff and contractors. &#10;!Note: Performance Management is in EPP " ma:contentTypeScope="" ma:versionID="e753ad030ca106f5f7b49ef228a96059">
  <xsd:schema xmlns:xsd="http://www.w3.org/2001/XMLSchema" xmlns:xs="http://www.w3.org/2001/XMLSchema" xmlns:p="http://schemas.microsoft.com/office/2006/metadata/properties" xmlns:ns2="08c1ea28-1067-4b10-9e87-bcfde8a6b47f" xmlns:ns3="9fd47c19-1c4a-4d7d-b342-c10cef269344" xmlns:ns4="a5f32de4-e402-4188-b034-e71ca7d22e54" targetNamespace="http://schemas.microsoft.com/office/2006/metadata/properties" ma:root="true" ma:fieldsID="d6a0b872f729c81b46fe3e8abc3fb134" ns2:_="" ns3:_="" ns4:_="">
    <xsd:import namespace="08c1ea28-1067-4b10-9e87-bcfde8a6b47f"/>
    <xsd:import namespace="9fd47c19-1c4a-4d7d-b342-c10cef269344"/>
    <xsd:import namespace="a5f32de4-e402-4188-b034-e71ca7d22e54"/>
    <xsd:element name="properties">
      <xsd:complexType>
        <xsd:sequence>
          <xsd:element name="documentManagement">
            <xsd:complexType>
              <xsd:all>
                <xsd:element ref="ns2:Financial_x0020_Year" minOccurs="0"/>
                <xsd:element ref="ns2:pd01c257034b4e86b1f58279a3bd54c6" minOccurs="0"/>
                <xsd:element ref="ns3:TaxCatchAll" minOccurs="0"/>
                <xsd:element ref="ns2:TaxCatchAllLabel" minOccurs="0"/>
                <xsd:element ref="ns3:fb3179c379644f499d7166d0c985669b" minOccurs="0"/>
                <xsd:element ref="ns3:b9b43b809ea4445880dbf70bb9849525" minOccurs="0"/>
                <xsd:element ref="ns3:pb0badcc4c144703855597c78047301a" minOccurs="0"/>
                <xsd:element ref="ns2:g91c59fb10974fa1a03160ad8386f0f4"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c1ea28-1067-4b10-9e87-bcfde8a6b47f"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pd01c257034b4e86b1f58279a3bd54c6" ma:index="8" nillable="true" ma:displayName="Security Classification_0" ma:hidden="true" ma:internalName="pd01c257034b4e86b1f58279a3bd54c6">
      <xsd:simpleType>
        <xsd:restriction base="dms:Note"/>
      </xsd:simpleType>
    </xsd:element>
    <xsd:element name="TaxCatchAllLabel" ma:index="10" nillable="true" ma:displayName="Taxonomy Catch All Column1" ma:hidden="true" ma:list="{1c6cb5c7-2111-41e1-8438-d2c8f921baed}" ma:internalName="TaxCatchAllLabel" ma:readOnly="true" ma:showField="CatchAllDataLabel">
      <xsd:complexType>
        <xsd:complexContent>
          <xsd:extension base="dms:MultiChoiceLookup">
            <xsd:sequence>
              <xsd:element name="Value" type="dms:Lookup" maxOccurs="unbounded" minOccurs="0" nillable="true"/>
            </xsd:sequence>
          </xsd:extension>
        </xsd:complexContent>
      </xsd:complexType>
    </xsd:element>
    <xsd:element name="g91c59fb10974fa1a03160ad8386f0f4" ma:index="19" nillable="true" ma:displayName="Record Purpose_0" ma:hidden="true" ma:internalName="g91c59fb10974fa1a03160ad8386f0f4">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TaxCatchAll" ma:index="9" nillable="true" ma:displayName="Taxonomy Catch All Column" ma:description="" ma:hidden="true" ma:list="{1c6cb5c7-2111-41e1-8438-d2c8f921baed}" ma:internalName="TaxCatchAll" ma:showField="CatchAllData" ma:web="9348db88-3380-4d4d-bf2a-c8d4000e2134">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2" nillable="true" ma:displayName="Dissemination Limiting Marker_0" ma:hidden="true" ma:internalName="fb3179c379644f499d7166d0c985669b">
      <xsd:simpleType>
        <xsd:restriction base="dms:Note"/>
      </xsd:simpleType>
    </xsd:element>
    <xsd:element name="b9b43b809ea4445880dbf70bb9849525" ma:index="14" nillable="true" ma:displayName="Department Document Type_0" ma:hidden="true" ma:internalName="b9b43b809ea4445880dbf70bb9849525">
      <xsd:simpleType>
        <xsd:restriction base="dms:Note"/>
      </xsd:simpleType>
    </xsd:element>
    <xsd:element name="pb0badcc4c144703855597c78047301a" ma:index="16" nillable="true" ma:displayName="Records Class HR Admin_0" ma:hidden="true" ma:internalName="pb0badcc4c144703855597c78047301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 ma:index="21" nillable="true" ma:displayName="Document ID Value" ma:description="The value of the document ID assigned to this item." ma:indexed="true"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1" ma:displayName="Position N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3.xml><?xml version="1.0" encoding="utf-8"?>
<ds:datastoreItem xmlns:ds="http://schemas.openxmlformats.org/officeDocument/2006/customXml" ds:itemID="{F35E91E1-57D5-42F5-8877-F4D411213932}">
  <ds:schemaRefs>
    <ds:schemaRef ds:uri="http://schemas.microsoft.com/sharepoint/events"/>
  </ds:schemaRefs>
</ds:datastoreItem>
</file>

<file path=customXml/itemProps4.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08c1ea28-1067-4b10-9e87-bcfde8a6b47f"/>
  </ds:schemaRefs>
</ds:datastoreItem>
</file>

<file path=customXml/itemProps5.xml><?xml version="1.0" encoding="utf-8"?>
<ds:datastoreItem xmlns:ds="http://schemas.openxmlformats.org/officeDocument/2006/customXml" ds:itemID="{67187666-0828-464D-A4D5-085A2CCC63E2}">
  <ds:schemaRefs>
    <ds:schemaRef ds:uri="Microsoft.SharePoint.Taxonomy.ContentTypeSync"/>
  </ds:schemaRefs>
</ds:datastoreItem>
</file>

<file path=customXml/itemProps6.xml><?xml version="1.0" encoding="utf-8"?>
<ds:datastoreItem xmlns:ds="http://schemas.openxmlformats.org/officeDocument/2006/customXml" ds:itemID="{F4899D90-D6F6-4F85-B2D4-FDAC173B2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c1ea28-1067-4b10-9e87-bcfde8a6b47f"/>
    <ds:schemaRef ds:uri="9fd47c19-1c4a-4d7d-b342-c10cef269344"/>
    <ds:schemaRef ds:uri="a5f32de4-e402-4188-b034-e71ca7d22e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7</TotalTime>
  <Pages>6</Pages>
  <Words>2490</Words>
  <Characters>14197</Characters>
  <Application>Microsoft Office Word</Application>
  <DocSecurity>0</DocSecurity>
  <Lines>118</Lines>
  <Paragraphs>33</Paragraphs>
  <ScaleCrop>false</ScaleCrop>
  <Company/>
  <LinksUpToDate>false</LinksUpToDate>
  <CharactersWithSpaces>16654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50944956</dc:title>
  <dc:subject>Position Description</dc:subject>
  <dc:creator>Fiona</dc:creator>
  <cp:keywords/>
  <dc:description/>
  <cp:lastModifiedBy>Fionna X Keating (DEECA)</cp:lastModifiedBy>
  <cp:revision>18</cp:revision>
  <cp:lastPrinted>2023-11-17T19:53:00Z</cp:lastPrinted>
  <dcterms:created xsi:type="dcterms:W3CDTF">2026-06-30T23:04:00Z</dcterms:created>
  <dcterms:modified xsi:type="dcterms:W3CDTF">2026-08-24T04:33:00Z</dcterms:modified>
  <cp:category>Subtitle goes here</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0x0101009298E819CE1EBB4F8D2096B3E0F0C2910F00C9AF7E3480481A4E84663EADBD2A745C</vt:lpwstr>
  </property>
  <property fmtid="{D5CDD505-2E9C-101B-9397-08002B2CF9AE}" pid="5" name="MediaServiceImageTags">
    <vt:lpwstr/>
  </property>
  <property fmtid="{D5CDD505-2E9C-101B-9397-08002B2CF9AE}" pid="6" name="_dlc_DocIdItemGuid">
    <vt:lpwstr>e88406e4-288e-4b2e-a31c-d027f71af576</vt:lpwstr>
  </property>
  <property fmtid="{D5CDD505-2E9C-101B-9397-08002B2CF9AE}" pid="7" name="Dissemination Limiting Marker">
    <vt:lpwstr>10;#FOUO|955eb6fc-b35a-4808-8aa5-31e514fa3f26</vt:lpwstr>
  </property>
  <property fmtid="{D5CDD505-2E9C-101B-9397-08002B2CF9AE}" pid="8" name="Security Classification">
    <vt:lpwstr>11;#Unclassified|7fa379f4-4aba-4692-ab80-7d39d3a23cf4</vt:lpwstr>
  </property>
  <property fmtid="{D5CDD505-2E9C-101B-9397-08002B2CF9AE}" pid="9" name="g91c59fb10974fa1a03160ad8386f0f4">
    <vt:lpwstr/>
  </property>
  <property fmtid="{D5CDD505-2E9C-101B-9397-08002B2CF9AE}" pid="10" name="Records Class Team Admin">
    <vt:lpwstr/>
  </property>
  <property fmtid="{D5CDD505-2E9C-101B-9397-08002B2CF9AE}" pid="11" name="Department Document Type">
    <vt:lpwstr/>
  </property>
  <property fmtid="{D5CDD505-2E9C-101B-9397-08002B2CF9AE}" pid="12" name="Record_x0020_Purpose">
    <vt:lpwstr/>
  </property>
  <property fmtid="{D5CDD505-2E9C-101B-9397-08002B2CF9AE}" pid="13" name="Record Purpose">
    <vt:lpwstr/>
  </property>
  <property fmtid="{D5CDD505-2E9C-101B-9397-08002B2CF9AE}" pid="14" name="AdaRegion">
    <vt:lpwstr/>
  </property>
  <property fmtid="{D5CDD505-2E9C-101B-9397-08002B2CF9AE}" pid="15"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6" name="Sub-Section">
    <vt:lpwstr/>
  </property>
  <property fmtid="{D5CDD505-2E9C-101B-9397-08002B2CF9AE}" pid="17" name="Agency">
    <vt:lpwstr>1;#Department of Environment, Land, Water and Planning|607a3f87-1228-4cd9-82a5-076aa8776274</vt:lpwstr>
  </property>
  <property fmtid="{D5CDD505-2E9C-101B-9397-08002B2CF9AE}" pid="18" name="Branch">
    <vt:lpwstr>21;#All|8270565e-a836-42c0-aa61-1ac7b0ff14aa</vt:lpwstr>
  </property>
  <property fmtid="{D5CDD505-2E9C-101B-9397-08002B2CF9AE}" pid="19" name="o85941e134754762b9719660a258a6e6">
    <vt:lpwstr/>
  </property>
  <property fmtid="{D5CDD505-2E9C-101B-9397-08002B2CF9AE}" pid="20" name="xTOCTable">
    <vt:lpwstr>H</vt:lpwstr>
  </property>
  <property fmtid="{D5CDD505-2E9C-101B-9397-08002B2CF9AE}" pid="21" name="xHeadingsNumbered">
    <vt:lpwstr>0</vt:lpwstr>
  </property>
  <property fmtid="{D5CDD505-2E9C-101B-9397-08002B2CF9AE}" pid="22" name="Copyright Licence Name">
    <vt:lpwstr/>
  </property>
  <property fmtid="{D5CDD505-2E9C-101B-9397-08002B2CF9AE}" pid="23" name="Resource type">
    <vt:lpwstr/>
  </property>
  <property fmtid="{D5CDD505-2E9C-101B-9397-08002B2CF9AE}" pid="24" name="xSubtitle">
    <vt:lpwstr>Subtitle</vt:lpwstr>
  </property>
  <property fmtid="{D5CDD505-2E9C-101B-9397-08002B2CF9AE}" pid="25" name="xCR">
    <vt:lpwstr>Heading</vt:lpwstr>
  </property>
  <property fmtid="{D5CDD505-2E9C-101B-9397-08002B2CF9AE}" pid="26" name="xDoctype">
    <vt:lpwstr/>
  </property>
  <property fmtid="{D5CDD505-2E9C-101B-9397-08002B2CF9AE}" pid="27" name="df723ab3fe1c4eb7a0b151674e7ac40d">
    <vt:lpwstr/>
  </property>
  <property fmtid="{D5CDD505-2E9C-101B-9397-08002B2CF9AE}" pid="28" name="Division">
    <vt:lpwstr>20;#People and Culture|c4e519e5-2a1a-4634-bbb0-9eb965f1a8c4</vt:lpwstr>
  </property>
  <property fmtid="{D5CDD505-2E9C-101B-9397-08002B2CF9AE}" pid="29" name="xTOCApp">
    <vt:lpwstr>H</vt:lpwstr>
  </property>
  <property fmtid="{D5CDD505-2E9C-101B-9397-08002B2CF9AE}" pid="30" name="xDate">
    <vt:lpwstr/>
  </property>
  <property fmtid="{D5CDD505-2E9C-101B-9397-08002B2CF9AE}" pid="31" name="xTOCH2">
    <vt:lpwstr>Y</vt:lpwstr>
  </property>
  <property fmtid="{D5CDD505-2E9C-101B-9397-08002B2CF9AE}" pid="32" name="AuthorIds_UIVersion_9216">
    <vt:lpwstr>1110</vt:lpwstr>
  </property>
  <property fmtid="{D5CDD505-2E9C-101B-9397-08002B2CF9AE}" pid="33" name="ld508a88e6264ce89693af80a72862cb">
    <vt:lpwstr/>
  </property>
  <property fmtid="{D5CDD505-2E9C-101B-9397-08002B2CF9AE}" pid="34" name="Category">
    <vt:lpwstr/>
  </property>
  <property fmtid="{D5CDD505-2E9C-101B-9397-08002B2CF9AE}" pid="35" name="AdaOwningGroup">
    <vt:lpwstr>18;#People and Culture|4fe8dd26-179b-41a1-8a74-1f09d81ad67a</vt:lpwstr>
  </property>
  <property fmtid="{D5CDD505-2E9C-101B-9397-08002B2CF9AE}" pid="36" name="xTitle">
    <vt:lpwstr>Title</vt:lpwstr>
  </property>
  <property fmtid="{D5CDD505-2E9C-101B-9397-08002B2CF9AE}" pid="37" name="xTOCFigure">
    <vt:lpwstr>H</vt:lpwstr>
  </property>
  <property fmtid="{D5CDD505-2E9C-101B-9397-08002B2CF9AE}" pid="38" name="xTOCH3">
    <vt:lpwstr>Y</vt:lpwstr>
  </property>
  <property fmtid="{D5CDD505-2E9C-101B-9397-08002B2CF9AE}" pid="39" name="xStatus">
    <vt:lpwstr/>
  </property>
  <property fmtid="{D5CDD505-2E9C-101B-9397-08002B2CF9AE}" pid="40" name="Reference Type">
    <vt:lpwstr/>
  </property>
  <property fmtid="{D5CDD505-2E9C-101B-9397-08002B2CF9AE}" pid="41" name="Copyright License Type">
    <vt:lpwstr/>
  </property>
  <property fmtid="{D5CDD505-2E9C-101B-9397-08002B2CF9AE}" pid="42" name="xAppendixName">
    <vt:lpwstr>Appendix</vt:lpwstr>
  </property>
  <property fmtid="{D5CDD505-2E9C-101B-9397-08002B2CF9AE}" pid="43" name="Capability">
    <vt:lpwstr/>
  </property>
  <property fmtid="{D5CDD505-2E9C-101B-9397-08002B2CF9AE}" pid="44" name="xTOCH4">
    <vt:lpwstr>N</vt:lpwstr>
  </property>
  <property fmtid="{D5CDD505-2E9C-101B-9397-08002B2CF9AE}" pid="45" name="Group1">
    <vt:lpwstr>4;#Corporate Services|583021de-5b88-4fc0-9d26-f0e13a42b826</vt:lpwstr>
  </property>
  <property fmtid="{D5CDD505-2E9C-101B-9397-08002B2CF9AE}" pid="46" name="Section">
    <vt:lpwstr>7;#All|8270565e-a836-42c0-aa61-1ac7b0ff14aa</vt:lpwstr>
  </property>
  <property fmtid="{D5CDD505-2E9C-101B-9397-08002B2CF9AE}" pid="47" name="MSIP_Label_4257e2ab-f512-40e2-9c9a-c64247360765_Enabled">
    <vt:lpwstr>true</vt:lpwstr>
  </property>
  <property fmtid="{D5CDD505-2E9C-101B-9397-08002B2CF9AE}" pid="48" name="MSIP_Label_4257e2ab-f512-40e2-9c9a-c64247360765_Method">
    <vt:lpwstr>Privileged</vt:lpwstr>
  </property>
  <property fmtid="{D5CDD505-2E9C-101B-9397-08002B2CF9AE}" pid="49" name="MSIP_Label_4257e2ab-f512-40e2-9c9a-c64247360765_Name">
    <vt:lpwstr>OFFICIAL</vt:lpwstr>
  </property>
  <property fmtid="{D5CDD505-2E9C-101B-9397-08002B2CF9AE}" pid="50" name="MSIP_Label_4257e2ab-f512-40e2-9c9a-c64247360765_SiteId">
    <vt:lpwstr>e8bdd6f7-fc18-4e48-a554-7f547927223b</vt:lpwstr>
  </property>
  <property fmtid="{D5CDD505-2E9C-101B-9397-08002B2CF9AE}" pid="51" name="MSIP_Label_4257e2ab-f512-40e2-9c9a-c64247360765_ContentBits">
    <vt:lpwstr>2</vt:lpwstr>
  </property>
  <property fmtid="{D5CDD505-2E9C-101B-9397-08002B2CF9AE}" pid="52" name="MSIP_Label_4257e2ab-f512-40e2-9c9a-c64247360765_SetDate">
    <vt:lpwstr>2023-07-31T00:39:52Z</vt:lpwstr>
  </property>
  <property fmtid="{D5CDD505-2E9C-101B-9397-08002B2CF9AE}" pid="53" name="MSIP_Label_4257e2ab-f512-40e2-9c9a-c64247360765_ActionId">
    <vt:lpwstr>a41eb282-9d1d-48a1-ab6f-6938229dc586</vt:lpwstr>
  </property>
  <property fmtid="{D5CDD505-2E9C-101B-9397-08002B2CF9AE}" pid="54" name="Records_x0020_Class_x0020_HR_x0020_Admin">
    <vt:lpwstr>25;#Position description|e7dc6e5e-2e03-4578-94a0-13cedeca9a34</vt:lpwstr>
  </property>
  <property fmtid="{D5CDD505-2E9C-101B-9397-08002B2CF9AE}" pid="55" name="Security_x0020_Classification">
    <vt:lpwstr>11;#Unclassified|7fa379f4-4aba-4692-ab80-7d39d3a23cf4</vt:lpwstr>
  </property>
  <property fmtid="{D5CDD505-2E9C-101B-9397-08002B2CF9AE}" pid="56" name="Department_x0020_Document_x0020_Type">
    <vt:lpwstr/>
  </property>
  <property fmtid="{D5CDD505-2E9C-101B-9397-08002B2CF9AE}" pid="57" name="Dissemination_x0020_Limiting_x0020_Marker">
    <vt:lpwstr>10;#FOUO|955eb6fc-b35a-4808-8aa5-31e514fa3f26</vt:lpwstr>
  </property>
  <property fmtid="{D5CDD505-2E9C-101B-9397-08002B2CF9AE}" pid="58" name="Records Class HR Admin">
    <vt:lpwstr>25;#Position description|e7dc6e5e-2e03-4578-94a0-13cedeca9a34</vt:lpwstr>
  </property>
  <property fmtid="{D5CDD505-2E9C-101B-9397-08002B2CF9AE}" pid="59" name="docLang">
    <vt:lpwstr>en</vt:lpwstr>
  </property>
  <property fmtid="{D5CDD505-2E9C-101B-9397-08002B2CF9AE}" pid="60" name="Records Class Project">
    <vt:lpwstr>172;#Reference Materials|f95fc07f-4085-41de-ae1e-da9e571af2f5</vt:lpwstr>
  </property>
  <property fmtid="{D5CDD505-2E9C-101B-9397-08002B2CF9AE}" pid="61" name="Records_x0020_Class_x0020_Project">
    <vt:lpwstr>172;#Reference Materials|f95fc07f-4085-41de-ae1e-da9e571af2f5</vt:lpwstr>
  </property>
  <property fmtid="{D5CDD505-2E9C-101B-9397-08002B2CF9AE}" pid="62" name="lcf76f155ced4ddcb4097134ff3c332f">
    <vt:lpwstr/>
  </property>
  <property fmtid="{D5CDD505-2E9C-101B-9397-08002B2CF9AE}" pid="63" name="ce30ee04515448fca0009e3ecda303f3">
    <vt:lpwstr>All|8270565e-a836-42c0-aa61-1ac7b0ff14aa</vt:lpwstr>
  </property>
  <property fmtid="{D5CDD505-2E9C-101B-9397-08002B2CF9AE}" pid="64" name="a62e35d3ca6e4c3dbb873e9839083a22">
    <vt:lpwstr>People and Culture|c4e519e5-2a1a-4634-bbb0-9eb965f1a8c4</vt:lpwstr>
  </property>
  <property fmtid="{D5CDD505-2E9C-101B-9397-08002B2CF9AE}" pid="65" name="No">
    <vt:lpwstr>1</vt:lpwstr>
  </property>
  <property fmtid="{D5CDD505-2E9C-101B-9397-08002B2CF9AE}" pid="66" name="Tenure">
    <vt:lpwstr>Ongoing</vt:lpwstr>
  </property>
  <property fmtid="{D5CDD505-2E9C-101B-9397-08002B2CF9AE}" pid="67" name="Grade">
    <vt:lpwstr>VPS Grade 6</vt:lpwstr>
  </property>
  <property fmtid="{D5CDD505-2E9C-101B-9397-08002B2CF9AE}" pid="68" name="Direct reports">
    <vt:r8>1</vt:r8>
  </property>
  <property fmtid="{D5CDD505-2E9C-101B-9397-08002B2CF9AE}" pid="69" name="BFS Division">
    <vt:lpwstr>Forest and Fire Assets and Resources (FFAR)</vt:lpwstr>
  </property>
  <property fmtid="{D5CDD505-2E9C-101B-9397-08002B2CF9AE}" pid="70" name="BFS Branch">
    <vt:lpwstr>Technology</vt:lpwstr>
  </property>
  <property fmtid="{D5CDD505-2E9C-101B-9397-08002B2CF9AE}" pid="71" name="fb3179c379644f499d7166d0c985669b0">
    <vt:lpwstr>FOUO|955eb6fc-b35a-4808-8aa5-31e514fa3f26</vt:lpwstr>
  </property>
  <property fmtid="{D5CDD505-2E9C-101B-9397-08002B2CF9AE}" pid="72" name="pd01c257034b4e86b1f58279a3bd54c60">
    <vt:lpwstr>Unclassified|7fa379f4-4aba-4692-ab80-7d39d3a23cf4</vt:lpwstr>
  </property>
  <property fmtid="{D5CDD505-2E9C-101B-9397-08002B2CF9AE}" pid="73" name="g91c59fb10974fa1a03160ad8386f0f40">
    <vt:lpwstr/>
  </property>
  <property fmtid="{D5CDD505-2E9C-101B-9397-08002B2CF9AE}" pid="74" name="b9b43b809ea4445880dbf70bb98495250">
    <vt:lpwstr/>
  </property>
  <property fmtid="{D5CDD505-2E9C-101B-9397-08002B2CF9AE}" pid="75" name="pb0badcc4c144703855597c78047301a0">
    <vt:lpwstr>Position description|e7dc6e5e-2e03-4578-94a0-13cedeca9a34</vt:lpwstr>
  </property>
  <property fmtid="{D5CDD505-2E9C-101B-9397-08002B2CF9AE}" pid="76" name="BFS Team">
    <vt:lpwstr>Architecture and Engineering</vt:lpwstr>
  </property>
</Properties>
</file>