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57AF1C19" w:rsidR="00254F12" w:rsidRPr="00862057" w:rsidRDefault="00C67DF4"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B62AD5">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260B6FC4" w:rsidR="004C1F02" w:rsidRDefault="00B62AD5"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74310697">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51E3B4A" id="Freeform: Shape 4"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310BD0A">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668CCFE7">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29C786D8">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07C19D98">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C2B45C3" id="Freeform: Shape 7"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2A2BF57" id="Freeform: Shape 8"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9E35771" id="Freeform: Shape 9"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349BE96" id="Freeform: Shape 6"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00495B3B">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398FAFCC" w:rsidR="00655FE5" w:rsidRPr="00495B3B" w:rsidRDefault="005E1D55" w:rsidP="005E1D55">
            <w:pPr>
              <w:spacing w:before="0" w:after="0"/>
              <w:ind w:right="-450"/>
              <w:rPr>
                <w:rFonts w:ascii="Arial" w:hAnsi="Arial" w:cs="Arial"/>
                <w:color w:val="363534"/>
                <w:szCs w:val="22"/>
              </w:rPr>
            </w:pPr>
            <w:r>
              <w:rPr>
                <w:rFonts w:ascii="Arial" w:hAnsi="Arial"/>
                <w:szCs w:val="22"/>
              </w:rPr>
              <w:t xml:space="preserve"> </w:t>
            </w:r>
            <w:r w:rsidR="008E7013" w:rsidRPr="00E11343">
              <w:rPr>
                <w:rFonts w:ascii="Arial" w:hAnsi="Arial"/>
                <w:szCs w:val="22"/>
              </w:rPr>
              <w:t>Field Operations Supervisor</w:t>
            </w:r>
          </w:p>
        </w:tc>
      </w:tr>
      <w:tr w:rsidR="00655FE5" w:rsidRPr="00495B3B" w14:paraId="5F8F815C" w14:textId="77777777" w:rsidTr="00495B3B">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04265B6C" w:rsidR="00655FE5" w:rsidRPr="00202C2F" w:rsidRDefault="005E1D55" w:rsidP="00202C2F">
            <w:pPr>
              <w:rPr>
                <w:rFonts w:cstheme="minorHAnsi"/>
              </w:rPr>
            </w:pPr>
            <w:r>
              <w:rPr>
                <w:rFonts w:cstheme="minorHAnsi"/>
              </w:rPr>
              <w:t xml:space="preserve"> </w:t>
            </w:r>
            <w:r w:rsidR="00202C2F" w:rsidRPr="00202C2F">
              <w:rPr>
                <w:rFonts w:cstheme="minorHAnsi"/>
              </w:rPr>
              <w:t>509</w:t>
            </w:r>
            <w:r w:rsidR="003303DA">
              <w:rPr>
                <w:rFonts w:cstheme="minorHAnsi"/>
              </w:rPr>
              <w:t>38825</w:t>
            </w:r>
          </w:p>
        </w:tc>
      </w:tr>
      <w:tr w:rsidR="00655FE5" w:rsidRPr="00495B3B" w14:paraId="6052E497" w14:textId="77777777" w:rsidTr="00495B3B">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2C19B344" w:rsidR="00655FE5" w:rsidRPr="00495B3B" w:rsidRDefault="005E1D55" w:rsidP="005E1D55">
            <w:pPr>
              <w:spacing w:before="0" w:after="0"/>
              <w:ind w:right="-450"/>
              <w:rPr>
                <w:rFonts w:ascii="Arial" w:hAnsi="Arial" w:cs="Arial"/>
                <w:color w:val="363534"/>
                <w:szCs w:val="22"/>
              </w:rPr>
            </w:pPr>
            <w:r>
              <w:rPr>
                <w:rFonts w:ascii="Arial" w:hAnsi="Arial"/>
                <w:szCs w:val="22"/>
              </w:rPr>
              <w:t xml:space="preserve"> </w:t>
            </w:r>
            <w:r w:rsidR="00D44EA7">
              <w:rPr>
                <w:rFonts w:ascii="Arial" w:hAnsi="Arial"/>
                <w:szCs w:val="22"/>
              </w:rPr>
              <w:t xml:space="preserve">Field Staff </w:t>
            </w:r>
            <w:r w:rsidR="00655FE5" w:rsidRPr="00252847">
              <w:rPr>
                <w:rFonts w:ascii="Arial" w:hAnsi="Arial"/>
                <w:szCs w:val="22"/>
              </w:rPr>
              <w:t xml:space="preserve">Band </w:t>
            </w:r>
            <w:r w:rsidR="00D0317B">
              <w:rPr>
                <w:rFonts w:ascii="Arial" w:hAnsi="Arial"/>
                <w:szCs w:val="22"/>
              </w:rPr>
              <w:t>4</w:t>
            </w:r>
          </w:p>
        </w:tc>
      </w:tr>
      <w:tr w:rsidR="00655FE5" w:rsidRPr="00495B3B" w14:paraId="513E600D" w14:textId="77777777" w:rsidTr="00495B3B">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18EB9CB1" w:rsidR="00655FE5" w:rsidRPr="00495B3B" w:rsidRDefault="00B121CC" w:rsidP="00655FE5">
            <w:pPr>
              <w:spacing w:before="0" w:after="0"/>
              <w:ind w:left="57" w:right="-450"/>
              <w:rPr>
                <w:rFonts w:ascii="Arial" w:hAnsi="Arial" w:cs="Arial"/>
                <w:color w:val="363534"/>
                <w:szCs w:val="22"/>
              </w:rPr>
            </w:pPr>
            <w:r>
              <w:rPr>
                <w:rFonts w:ascii="Arial" w:hAnsi="Arial"/>
                <w:szCs w:val="22"/>
              </w:rPr>
              <w:t>$</w:t>
            </w:r>
            <w:r w:rsidR="00841308">
              <w:rPr>
                <w:rFonts w:ascii="Arial" w:hAnsi="Arial"/>
                <w:szCs w:val="22"/>
              </w:rPr>
              <w:t>82,907</w:t>
            </w:r>
            <w:r>
              <w:rPr>
                <w:rFonts w:ascii="Arial" w:hAnsi="Arial"/>
                <w:szCs w:val="22"/>
              </w:rPr>
              <w:t xml:space="preserve"> - $</w:t>
            </w:r>
            <w:r w:rsidR="00841308">
              <w:rPr>
                <w:rFonts w:ascii="Arial" w:hAnsi="Arial"/>
                <w:szCs w:val="22"/>
              </w:rPr>
              <w:t>90,576</w:t>
            </w:r>
            <w:r>
              <w:rPr>
                <w:rFonts w:ascii="Arial" w:hAnsi="Arial"/>
                <w:szCs w:val="22"/>
              </w:rPr>
              <w:t xml:space="preserve"> </w:t>
            </w:r>
            <w:r w:rsidR="00247DC4">
              <w:rPr>
                <w:rFonts w:ascii="Arial" w:hAnsi="Arial"/>
                <w:szCs w:val="22"/>
              </w:rPr>
              <w:t>plus</w:t>
            </w:r>
            <w:r>
              <w:rPr>
                <w:rFonts w:ascii="Arial" w:hAnsi="Arial"/>
                <w:szCs w:val="22"/>
              </w:rPr>
              <w:t xml:space="preserve"> superannuation</w:t>
            </w:r>
          </w:p>
        </w:tc>
      </w:tr>
      <w:tr w:rsidR="004C355E" w:rsidRPr="00495B3B" w14:paraId="2A722203" w14:textId="77777777" w:rsidTr="00495B3B">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74BA68D6" w:rsidR="004C355E" w:rsidRPr="00495B3B" w:rsidRDefault="00167ED9" w:rsidP="004C355E">
            <w:pPr>
              <w:tabs>
                <w:tab w:val="left" w:pos="3529"/>
              </w:tabs>
              <w:spacing w:before="0" w:after="0"/>
              <w:ind w:left="57" w:right="-450"/>
              <w:rPr>
                <w:rFonts w:ascii="Arial" w:hAnsi="Arial" w:cs="Arial"/>
                <w:color w:val="363534"/>
                <w:szCs w:val="22"/>
              </w:rPr>
            </w:pPr>
            <w:r>
              <w:rPr>
                <w:rFonts w:ascii="Arial" w:hAnsi="Arial"/>
                <w:szCs w:val="22"/>
              </w:rPr>
              <w:t>Ongoing</w:t>
            </w:r>
          </w:p>
        </w:tc>
      </w:tr>
      <w:tr w:rsidR="004C355E" w:rsidRPr="00495B3B" w14:paraId="73E4C712" w14:textId="77777777" w:rsidTr="00495B3B">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772284E0" w:rsidR="004C355E" w:rsidRPr="00495B3B" w:rsidRDefault="008C3327" w:rsidP="004C355E">
            <w:pPr>
              <w:spacing w:before="0" w:after="0"/>
              <w:ind w:left="57" w:right="-450"/>
              <w:rPr>
                <w:rFonts w:ascii="Arial" w:hAnsi="Arial" w:cs="Arial"/>
                <w:color w:val="363534"/>
                <w:szCs w:val="22"/>
              </w:rPr>
            </w:pPr>
            <w:r w:rsidRPr="008C3327">
              <w:rPr>
                <w:rFonts w:ascii="Arial" w:hAnsi="Arial"/>
                <w:szCs w:val="22"/>
              </w:rPr>
              <w:t>Bushfire and Forest Services</w:t>
            </w:r>
          </w:p>
        </w:tc>
      </w:tr>
      <w:tr w:rsidR="004C355E" w:rsidRPr="00495B3B" w14:paraId="1EBFF7E6" w14:textId="77777777" w:rsidTr="00495B3B">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156E1638" w:rsidR="004C355E" w:rsidRPr="00495B3B" w:rsidRDefault="004C355E" w:rsidP="004C355E">
            <w:pPr>
              <w:spacing w:before="0" w:after="0"/>
              <w:ind w:left="57" w:right="-450"/>
              <w:rPr>
                <w:rFonts w:ascii="Arial" w:hAnsi="Arial" w:cs="Arial"/>
                <w:color w:val="363534"/>
                <w:szCs w:val="22"/>
              </w:rPr>
            </w:pPr>
            <w:r w:rsidRPr="00DB34D7">
              <w:rPr>
                <w:rFonts w:ascii="Arial" w:hAnsi="Arial"/>
                <w:szCs w:val="22"/>
              </w:rPr>
              <w:t>Forest and Fire Operations</w:t>
            </w:r>
            <w:r w:rsidR="00B62AD5">
              <w:rPr>
                <w:rFonts w:ascii="Arial" w:hAnsi="Arial"/>
                <w:szCs w:val="22"/>
              </w:rPr>
              <w:t xml:space="preserve">/ Loddon Mallee (FFOD) </w:t>
            </w:r>
          </w:p>
        </w:tc>
      </w:tr>
      <w:tr w:rsidR="004C355E" w:rsidRPr="00495B3B" w14:paraId="37A0D7CE" w14:textId="77777777" w:rsidTr="00495B3B">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00C2DC60" w14:textId="5CB02104" w:rsidR="0038223C" w:rsidRDefault="00167ED9" w:rsidP="00247DC4">
            <w:pPr>
              <w:spacing w:before="0" w:after="0"/>
              <w:ind w:left="57" w:right="-450"/>
              <w:rPr>
                <w:rFonts w:ascii="Arial" w:hAnsi="Arial"/>
                <w:szCs w:val="22"/>
              </w:rPr>
            </w:pPr>
            <w:r>
              <w:rPr>
                <w:rFonts w:ascii="Arial" w:hAnsi="Arial"/>
                <w:szCs w:val="22"/>
              </w:rPr>
              <w:t>Ma</w:t>
            </w:r>
            <w:r w:rsidR="00841308">
              <w:rPr>
                <w:rFonts w:ascii="Arial" w:hAnsi="Arial"/>
                <w:szCs w:val="22"/>
              </w:rPr>
              <w:t>ryborough</w:t>
            </w:r>
          </w:p>
          <w:p w14:paraId="3B7CA3B3" w14:textId="4E8CFBD5" w:rsidR="004C355E" w:rsidRPr="00495B3B" w:rsidRDefault="004C355E" w:rsidP="00247DC4">
            <w:pPr>
              <w:spacing w:before="0" w:after="0"/>
              <w:ind w:left="57" w:right="-450"/>
              <w:rPr>
                <w:rFonts w:ascii="Arial" w:hAnsi="Arial" w:cs="Arial"/>
                <w:color w:val="363534"/>
                <w:szCs w:val="22"/>
              </w:rPr>
            </w:pPr>
            <w:r w:rsidRPr="00124E20">
              <w:rPr>
                <w:rFonts w:ascii="Arial" w:hAnsi="Arial"/>
                <w:szCs w:val="22"/>
              </w:rPr>
              <w:t xml:space="preserve">Hybrid work arrangement available: </w:t>
            </w:r>
            <w:r w:rsidRPr="00124E20">
              <w:rPr>
                <w:rFonts w:ascii="Arial" w:hAnsi="Arial"/>
                <w:szCs w:val="22"/>
              </w:rPr>
              <w:fldChar w:fldCharType="begin">
                <w:ffData>
                  <w:name w:val=""/>
                  <w:enabled/>
                  <w:calcOnExit w:val="0"/>
                  <w:checkBox>
                    <w:size w:val="26"/>
                    <w:default w:val="0"/>
                    <w:checked w:val="0"/>
                  </w:checkBox>
                </w:ffData>
              </w:fldChar>
            </w:r>
            <w:r w:rsidRPr="00124E20">
              <w:rPr>
                <w:rFonts w:ascii="Arial" w:hAnsi="Arial"/>
                <w:szCs w:val="22"/>
              </w:rPr>
              <w:instrText xml:space="preserve"> FORMCHECKBOX </w:instrText>
            </w:r>
            <w:r w:rsidRPr="00124E20">
              <w:rPr>
                <w:rFonts w:ascii="Arial" w:hAnsi="Arial"/>
                <w:szCs w:val="22"/>
              </w:rPr>
            </w:r>
            <w:r w:rsidRPr="00124E20">
              <w:rPr>
                <w:rFonts w:ascii="Arial" w:hAnsi="Arial"/>
                <w:szCs w:val="22"/>
              </w:rPr>
              <w:fldChar w:fldCharType="separate"/>
            </w:r>
            <w:r w:rsidRPr="00124E20">
              <w:rPr>
                <w:rFonts w:ascii="Arial" w:hAnsi="Arial"/>
                <w:szCs w:val="22"/>
              </w:rPr>
              <w:fldChar w:fldCharType="end"/>
            </w:r>
            <w:r w:rsidR="0038223C">
              <w:rPr>
                <w:rFonts w:ascii="Arial" w:hAnsi="Arial"/>
                <w:szCs w:val="22"/>
              </w:rPr>
              <w:t xml:space="preserve"> </w:t>
            </w:r>
            <w:r w:rsidRPr="00124E20">
              <w:rPr>
                <w:rFonts w:ascii="Arial" w:hAnsi="Arial"/>
                <w:szCs w:val="22"/>
              </w:rPr>
              <w:t>Yes</w:t>
            </w:r>
            <w:r w:rsidRPr="00124E20">
              <w:rPr>
                <w:rFonts w:ascii="Arial" w:hAnsi="Arial"/>
                <w:szCs w:val="22"/>
              </w:rPr>
              <w:tab/>
            </w:r>
            <w:r w:rsidR="00E027B6">
              <w:rPr>
                <w:rFonts w:ascii="Arial" w:hAnsi="Arial"/>
                <w:szCs w:val="22"/>
              </w:rPr>
              <w:fldChar w:fldCharType="begin">
                <w:ffData>
                  <w:name w:val=""/>
                  <w:enabled/>
                  <w:calcOnExit w:val="0"/>
                  <w:checkBox>
                    <w:size w:val="26"/>
                    <w:default w:val="1"/>
                  </w:checkBox>
                </w:ffData>
              </w:fldChar>
            </w:r>
            <w:r w:rsidR="00E027B6">
              <w:rPr>
                <w:rFonts w:ascii="Arial" w:hAnsi="Arial"/>
                <w:szCs w:val="22"/>
              </w:rPr>
              <w:instrText xml:space="preserve"> FORMCHECKBOX </w:instrText>
            </w:r>
            <w:r w:rsidR="00E027B6">
              <w:rPr>
                <w:rFonts w:ascii="Arial" w:hAnsi="Arial"/>
                <w:szCs w:val="22"/>
              </w:rPr>
            </w:r>
            <w:r w:rsidR="00E027B6">
              <w:rPr>
                <w:rFonts w:ascii="Arial" w:hAnsi="Arial"/>
                <w:szCs w:val="22"/>
              </w:rPr>
              <w:fldChar w:fldCharType="separate"/>
            </w:r>
            <w:r w:rsidR="00E027B6">
              <w:rPr>
                <w:rFonts w:ascii="Arial" w:hAnsi="Arial"/>
                <w:szCs w:val="22"/>
              </w:rPr>
              <w:fldChar w:fldCharType="end"/>
            </w:r>
            <w:r w:rsidRPr="00124E20">
              <w:rPr>
                <w:rFonts w:ascii="Arial" w:hAnsi="Arial"/>
                <w:szCs w:val="22"/>
              </w:rPr>
              <w:t xml:space="preserve">  No</w:t>
            </w:r>
            <w:r w:rsidRPr="001B1027">
              <w:rPr>
                <w:rFonts w:ascii="Arial" w:hAnsi="Arial"/>
                <w:szCs w:val="22"/>
              </w:rPr>
              <w:t xml:space="preserve">                </w:t>
            </w:r>
          </w:p>
        </w:tc>
      </w:tr>
      <w:tr w:rsidR="004C355E" w:rsidRPr="00495B3B" w14:paraId="4352AE4A" w14:textId="77777777" w:rsidTr="00495B3B">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6A32CA81" w:rsidR="004C355E" w:rsidRPr="00495B3B" w:rsidRDefault="005E1D55" w:rsidP="00A95280">
            <w:pPr>
              <w:tabs>
                <w:tab w:val="left" w:pos="469"/>
                <w:tab w:val="left" w:pos="1189"/>
              </w:tabs>
              <w:spacing w:before="0" w:after="0"/>
              <w:ind w:right="-450"/>
              <w:rPr>
                <w:rFonts w:ascii="Arial" w:hAnsi="Arial" w:cs="Arial"/>
                <w:color w:val="363534"/>
                <w:szCs w:val="22"/>
              </w:rPr>
            </w:pPr>
            <w:r>
              <w:rPr>
                <w:rFonts w:ascii="Arial" w:hAnsi="Arial" w:cs="Arial"/>
                <w:color w:val="363534"/>
                <w:szCs w:val="22"/>
              </w:rPr>
              <w:t xml:space="preserve"> </w:t>
            </w:r>
            <w:r w:rsidR="00334267">
              <w:rPr>
                <w:rFonts w:ascii="Arial" w:hAnsi="Arial" w:cs="Arial"/>
                <w:color w:val="363534"/>
                <w:szCs w:val="22"/>
              </w:rPr>
              <w:t>Work</w:t>
            </w:r>
            <w:r w:rsidR="004A33B7">
              <w:rPr>
                <w:rFonts w:ascii="Arial" w:hAnsi="Arial" w:cs="Arial"/>
                <w:color w:val="363534"/>
                <w:szCs w:val="22"/>
              </w:rPr>
              <w:t>c</w:t>
            </w:r>
            <w:r w:rsidR="00334267">
              <w:rPr>
                <w:rFonts w:ascii="Arial" w:hAnsi="Arial" w:cs="Arial"/>
                <w:color w:val="363534"/>
                <w:szCs w:val="22"/>
              </w:rPr>
              <w:t>entre</w:t>
            </w:r>
            <w:r w:rsidR="001B6E1A">
              <w:rPr>
                <w:rFonts w:ascii="Arial" w:hAnsi="Arial" w:cs="Arial"/>
                <w:color w:val="363534"/>
                <w:szCs w:val="22"/>
              </w:rPr>
              <w:t xml:space="preserve"> Operations</w:t>
            </w:r>
            <w:r w:rsidR="00A31CA2">
              <w:rPr>
                <w:rFonts w:ascii="Arial" w:hAnsi="Arial" w:cs="Arial"/>
                <w:color w:val="363534"/>
                <w:szCs w:val="22"/>
              </w:rPr>
              <w:t xml:space="preserve"> Coordinator</w:t>
            </w:r>
            <w:r w:rsidR="00A95280">
              <w:rPr>
                <w:rFonts w:ascii="Arial" w:hAnsi="Arial" w:cs="Arial"/>
                <w:color w:val="363534"/>
                <w:szCs w:val="22"/>
              </w:rPr>
              <w:t xml:space="preserve"> (WOC)</w:t>
            </w:r>
            <w:r w:rsidR="004C355E" w:rsidRPr="00495B3B">
              <w:rPr>
                <w:rFonts w:ascii="Arial" w:hAnsi="Arial" w:cs="Arial"/>
                <w:color w:val="363534"/>
                <w:szCs w:val="22"/>
              </w:rPr>
              <w:tab/>
            </w:r>
          </w:p>
        </w:tc>
      </w:tr>
      <w:tr w:rsidR="004C355E" w:rsidRPr="00495B3B" w14:paraId="35F6D00F" w14:textId="77777777" w:rsidTr="00495B3B">
        <w:trPr>
          <w:trHeight w:val="399"/>
        </w:trPr>
        <w:tc>
          <w:tcPr>
            <w:tcW w:w="2580" w:type="dxa"/>
            <w:tcBorders>
              <w:top w:val="nil"/>
              <w:bottom w:val="nil"/>
              <w:right w:val="nil"/>
            </w:tcBorders>
            <w:vAlign w:val="center"/>
          </w:tcPr>
          <w:p w14:paraId="55F53688"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4EE1F9D9" w:rsidR="004C355E" w:rsidRPr="00495B3B" w:rsidRDefault="00841308" w:rsidP="004C355E">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C355E" w:rsidRPr="00495B3B">
              <w:rPr>
                <w:rFonts w:ascii="Arial" w:hAnsi="Arial" w:cs="Arial"/>
                <w:color w:val="363534"/>
                <w:szCs w:val="22"/>
              </w:rPr>
              <w:tab/>
              <w:t>Yes</w:t>
            </w:r>
            <w:r w:rsidR="004C355E"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C355E" w:rsidRPr="00495B3B">
              <w:rPr>
                <w:rFonts w:ascii="Arial" w:hAnsi="Arial" w:cs="Arial"/>
                <w:color w:val="363534"/>
                <w:szCs w:val="22"/>
              </w:rPr>
              <w:t xml:space="preserve">  No                If yes, how many?</w:t>
            </w:r>
            <w:r w:rsidR="00247DC4">
              <w:rPr>
                <w:rFonts w:ascii="Arial" w:hAnsi="Arial" w:cs="Arial"/>
                <w:color w:val="363534"/>
                <w:szCs w:val="22"/>
              </w:rPr>
              <w:t xml:space="preserve"> </w:t>
            </w:r>
            <w:r w:rsidR="004F0E89">
              <w:rPr>
                <w:rFonts w:ascii="Arial" w:hAnsi="Arial" w:cs="Arial"/>
                <w:color w:val="363534"/>
                <w:szCs w:val="22"/>
              </w:rPr>
              <w:t>10</w:t>
            </w:r>
          </w:p>
        </w:tc>
      </w:tr>
      <w:tr w:rsidR="004C355E" w:rsidRPr="00495B3B" w14:paraId="70C7CF88" w14:textId="77777777" w:rsidTr="00495B3B">
        <w:trPr>
          <w:trHeight w:val="399"/>
        </w:trPr>
        <w:tc>
          <w:tcPr>
            <w:tcW w:w="2580" w:type="dxa"/>
            <w:tcBorders>
              <w:top w:val="nil"/>
              <w:bottom w:val="nil"/>
              <w:right w:val="nil"/>
            </w:tcBorders>
            <w:vAlign w:val="center"/>
          </w:tcPr>
          <w:p w14:paraId="58989FFF"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06B9834A" w:rsidR="004C355E" w:rsidRPr="00495B3B" w:rsidRDefault="00723321" w:rsidP="004C355E">
            <w:pPr>
              <w:spacing w:before="0" w:after="0"/>
              <w:ind w:left="57" w:right="-450"/>
              <w:rPr>
                <w:rFonts w:ascii="Arial" w:hAnsi="Arial" w:cs="Arial"/>
                <w:color w:val="363534"/>
                <w:szCs w:val="22"/>
              </w:rPr>
            </w:pPr>
            <w:r>
              <w:rPr>
                <w:rFonts w:ascii="Arial" w:hAnsi="Arial" w:cs="Arial"/>
                <w:color w:val="363534"/>
                <w:szCs w:val="22"/>
              </w:rPr>
              <w:t>Mark McKimmie</w:t>
            </w:r>
            <w:r w:rsidR="008446ED">
              <w:rPr>
                <w:rFonts w:ascii="Arial" w:hAnsi="Arial" w:cs="Arial"/>
                <w:color w:val="363534"/>
                <w:szCs w:val="22"/>
              </w:rPr>
              <w:t xml:space="preserve">, </w:t>
            </w:r>
            <w:r>
              <w:rPr>
                <w:rFonts w:ascii="Arial" w:hAnsi="Arial" w:cs="Arial"/>
                <w:color w:val="363534"/>
                <w:szCs w:val="22"/>
              </w:rPr>
              <w:t>Manager, District Operations - South</w:t>
            </w:r>
            <w:r w:rsidR="000D2BB1">
              <w:rPr>
                <w:rFonts w:ascii="Arial" w:hAnsi="Arial" w:cs="Arial"/>
                <w:color w:val="363534"/>
                <w:szCs w:val="22"/>
              </w:rPr>
              <w:t>.  04</w:t>
            </w:r>
            <w:r>
              <w:rPr>
                <w:rFonts w:ascii="Arial" w:hAnsi="Arial" w:cs="Arial"/>
                <w:color w:val="363534"/>
                <w:szCs w:val="22"/>
              </w:rPr>
              <w:t>17 436 821</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F962172" w14:textId="77777777" w:rsidR="003E1642" w:rsidRPr="003E1642" w:rsidRDefault="003E1642" w:rsidP="003E1642">
      <w:pPr>
        <w:tabs>
          <w:tab w:val="left" w:pos="10178"/>
        </w:tabs>
        <w:ind w:right="114"/>
        <w:rPr>
          <w:rFonts w:ascii="Arial" w:hAnsi="Arial" w:cs="Arial"/>
          <w:noProof/>
          <w:color w:val="232222" w:themeColor="text1"/>
          <w:szCs w:val="22"/>
          <w:lang w:eastAsia="zh-CN"/>
        </w:rPr>
      </w:pPr>
      <w:r w:rsidRPr="003E1642">
        <w:rPr>
          <w:rFonts w:ascii="Arial" w:hAnsi="Arial" w:cs="Arial"/>
          <w:noProof/>
          <w:color w:val="232222" w:themeColor="text1"/>
          <w:szCs w:val="22"/>
          <w:lang w:eastAsia="zh-CN"/>
        </w:rPr>
        <w:t>The Field Operations Supervisor is responsible for assisting with the management of staff involved in the implementation of a range of plans and programs to deliver specific Forest and Fire Operations activities including bushfire response. The position has a role in the leadership of staff and the day to day management and deployment of workcentre staff.</w:t>
      </w:r>
    </w:p>
    <w:p w14:paraId="47CFF53E" w14:textId="6E3134DA" w:rsidR="003E1642" w:rsidRPr="003E1642" w:rsidRDefault="003E1642" w:rsidP="003E1642">
      <w:pPr>
        <w:tabs>
          <w:tab w:val="left" w:pos="10178"/>
        </w:tabs>
        <w:ind w:right="114"/>
        <w:rPr>
          <w:rFonts w:ascii="Arial" w:hAnsi="Arial" w:cs="Arial"/>
          <w:noProof/>
          <w:color w:val="232222" w:themeColor="text1"/>
          <w:szCs w:val="22"/>
          <w:lang w:eastAsia="zh-CN"/>
        </w:rPr>
      </w:pPr>
      <w:r w:rsidRPr="003E1642">
        <w:rPr>
          <w:rFonts w:ascii="Arial" w:hAnsi="Arial" w:cs="Arial"/>
          <w:noProof/>
          <w:color w:val="232222" w:themeColor="text1"/>
          <w:szCs w:val="22"/>
          <w:lang w:eastAsia="zh-CN"/>
        </w:rPr>
        <w:t xml:space="preserve">This position is required to lead workcentre staff that are responsible for implementing a range of operational tasks and fire prevention activities. Workcentre activities are focused on forested area operations and require knowledge of road and infrastructure maintenance, forest operations and emergency response. </w:t>
      </w:r>
      <w:r w:rsidR="007257D7">
        <w:rPr>
          <w:rFonts w:ascii="Arial" w:hAnsi="Arial" w:cs="Arial"/>
          <w:noProof/>
          <w:color w:val="232222" w:themeColor="text1"/>
          <w:szCs w:val="22"/>
          <w:lang w:eastAsia="zh-CN"/>
        </w:rPr>
        <w:t xml:space="preserve">This </w:t>
      </w:r>
      <w:r w:rsidRPr="003E1642">
        <w:rPr>
          <w:rFonts w:ascii="Arial" w:hAnsi="Arial" w:cs="Arial"/>
          <w:noProof/>
          <w:color w:val="232222" w:themeColor="text1"/>
          <w:szCs w:val="22"/>
          <w:lang w:eastAsia="zh-CN"/>
        </w:rPr>
        <w:t xml:space="preserve">position </w:t>
      </w:r>
      <w:r w:rsidR="007257D7">
        <w:rPr>
          <w:rFonts w:ascii="Arial" w:hAnsi="Arial" w:cs="Arial"/>
          <w:noProof/>
          <w:color w:val="232222" w:themeColor="text1"/>
          <w:szCs w:val="22"/>
          <w:lang w:eastAsia="zh-CN"/>
        </w:rPr>
        <w:t>also involves</w:t>
      </w:r>
      <w:r w:rsidRPr="003E1642">
        <w:rPr>
          <w:rFonts w:ascii="Arial" w:hAnsi="Arial" w:cs="Arial"/>
          <w:noProof/>
          <w:color w:val="232222" w:themeColor="text1"/>
          <w:szCs w:val="22"/>
          <w:lang w:eastAsia="zh-CN"/>
        </w:rPr>
        <w:t xml:space="preserve"> working with DEECA personnel, contractors and seasonal firefighters to deliver programs and projects on public land and forest areas.</w:t>
      </w:r>
    </w:p>
    <w:p w14:paraId="0A2D011D" w14:textId="472CDCBE" w:rsidR="004F21B9" w:rsidRDefault="003E1642" w:rsidP="003E1642">
      <w:pPr>
        <w:tabs>
          <w:tab w:val="left" w:pos="10178"/>
        </w:tabs>
        <w:ind w:right="114"/>
        <w:rPr>
          <w:rFonts w:ascii="Arial" w:hAnsi="Arial"/>
          <w:noProof/>
          <w:szCs w:val="22"/>
          <w:lang w:eastAsia="zh-CN"/>
        </w:rPr>
      </w:pPr>
      <w:r w:rsidRPr="003E1642">
        <w:rPr>
          <w:rFonts w:ascii="Arial" w:hAnsi="Arial" w:cs="Arial"/>
          <w:noProof/>
          <w:color w:val="232222" w:themeColor="text1"/>
          <w:szCs w:val="22"/>
          <w:lang w:eastAsia="zh-CN"/>
        </w:rPr>
        <w:t xml:space="preserve">The </w:t>
      </w:r>
      <w:r w:rsidR="00F61411">
        <w:rPr>
          <w:rFonts w:ascii="Arial" w:hAnsi="Arial" w:cs="Arial"/>
          <w:noProof/>
          <w:color w:val="232222" w:themeColor="text1"/>
          <w:szCs w:val="22"/>
          <w:lang w:eastAsia="zh-CN"/>
        </w:rPr>
        <w:t>Bushfire and Forest Services</w:t>
      </w:r>
      <w:r w:rsidRPr="003E1642">
        <w:rPr>
          <w:rFonts w:ascii="Arial" w:hAnsi="Arial" w:cs="Arial"/>
          <w:noProof/>
          <w:color w:val="232222" w:themeColor="text1"/>
          <w:szCs w:val="22"/>
          <w:lang w:eastAsia="zh-CN"/>
        </w:rPr>
        <w:t xml:space="preserve"> Group plays a critical role in the delivery of integrated, accessible and high-quality land and natural resource management for Victorians and protection against and management of fires and emergencies.  As a large diverse Group, it provides opportunities to make a positive impact on Victoria’s natural environment and communities while offering its employees variety of work and challenges</w:t>
      </w:r>
      <w:r w:rsidR="004F21B9" w:rsidRPr="00271F86">
        <w:rPr>
          <w:rFonts w:ascii="Arial" w:hAnsi="Arial"/>
          <w:noProof/>
          <w:szCs w:val="22"/>
          <w:lang w:eastAsia="zh-CN"/>
        </w:rPr>
        <w:t>.</w:t>
      </w:r>
    </w:p>
    <w:p w14:paraId="1B3F576A" w14:textId="0F89697E" w:rsidR="00495B3B" w:rsidRPr="00495B3B" w:rsidRDefault="00495B3B" w:rsidP="00495B3B">
      <w:pPr>
        <w:keepNext/>
        <w:spacing w:line="240" w:lineRule="auto"/>
        <w:rPr>
          <w:rFonts w:ascii="Arial" w:hAnsi="Arial" w:cs="Arial"/>
          <w:bCs/>
          <w:i/>
          <w:color w:val="442D97"/>
          <w:sz w:val="30"/>
          <w:szCs w:val="22"/>
        </w:rPr>
      </w:pPr>
      <w:r w:rsidRPr="6C87688D">
        <w:rPr>
          <w:rFonts w:ascii="Arial" w:hAnsi="Arial" w:cs="Arial"/>
          <w:color w:val="442D97" w:themeColor="accent4" w:themeTint="BF"/>
          <w:sz w:val="28"/>
          <w:szCs w:val="28"/>
          <w:lang w:eastAsia="zh-CN"/>
        </w:rPr>
        <w:t>Context</w:t>
      </w:r>
    </w:p>
    <w:p w14:paraId="231B764B" w14:textId="4FA0E185" w:rsidR="4B28F014" w:rsidRDefault="4B28F014" w:rsidP="6C87688D">
      <w:pPr>
        <w:spacing w:before="160"/>
      </w:pPr>
      <w:r w:rsidRPr="6C87688D">
        <w:rPr>
          <w:rFonts w:ascii="Arial" w:eastAsia="Arial" w:hAnsi="Arial" w:cs="Arial"/>
          <w:b/>
          <w:bCs/>
          <w:color w:val="000000"/>
        </w:rPr>
        <w:t>Group</w:t>
      </w:r>
    </w:p>
    <w:p w14:paraId="48FC91A8" w14:textId="77777777" w:rsidR="0069489C" w:rsidRPr="0069489C" w:rsidRDefault="0069489C" w:rsidP="0069489C">
      <w:pPr>
        <w:pStyle w:val="BodyText2"/>
      </w:pPr>
      <w:r w:rsidRPr="0069489C">
        <w:t xml:space="preserve">Bushfire and Forest Services (BFS) is the public land manager for 3.2 million hectares of State forests, including delivery and maintenance of recreation assets, tourism services and forest health activities, and leads DEECA’s </w:t>
      </w:r>
      <w:r w:rsidRPr="0069489C">
        <w:lastRenderedPageBreak/>
        <w:t>works across the state in preparing for and responding to fire and other emergencies, to reduce impacts on people, property and the environment.</w:t>
      </w:r>
    </w:p>
    <w:p w14:paraId="1C6CB645" w14:textId="77777777" w:rsidR="0069489C" w:rsidRPr="0069489C" w:rsidRDefault="0069489C" w:rsidP="0069489C">
      <w:pPr>
        <w:spacing w:before="160"/>
        <w:rPr>
          <w:rFonts w:ascii="Arial" w:eastAsia="Arial" w:hAnsi="Arial" w:cs="Arial"/>
          <w:color w:val="000000"/>
        </w:rPr>
      </w:pPr>
      <w:r w:rsidRPr="0069489C">
        <w:rPr>
          <w:rFonts w:ascii="Arial" w:eastAsia="Arial" w:hAnsi="Arial" w:cs="Arial"/>
          <w:color w:val="000000"/>
        </w:rPr>
        <w:t>Underpinned by our commitment to work in partnership with Traditional Owners, BFS collaborates across government and DEECA to deliver key policies and outcomes in support of communities and industries that use our forests and is directly responsible for recreation policy and service delivery in state forests.</w:t>
      </w:r>
    </w:p>
    <w:p w14:paraId="11993F8C" w14:textId="77777777" w:rsidR="0069489C" w:rsidRPr="0069489C" w:rsidRDefault="0069489C" w:rsidP="0069489C">
      <w:pPr>
        <w:spacing w:before="160"/>
        <w:rPr>
          <w:rFonts w:ascii="Arial" w:eastAsia="Arial" w:hAnsi="Arial" w:cs="Arial"/>
          <w:color w:val="000000"/>
        </w:rPr>
      </w:pPr>
      <w:r w:rsidRPr="0069489C">
        <w:rPr>
          <w:rFonts w:ascii="Arial" w:eastAsia="Arial" w:hAnsi="Arial" w:cs="Arial"/>
          <w:color w:val="000000"/>
        </w:rPr>
        <w:t>BFS plays a key role in working alongside emergency services under the Victorian Government’s ‘all communities, all emergencies’ operating framework, including meeting DEECA’s responsibilities before, during and after an emergency event.</w:t>
      </w:r>
    </w:p>
    <w:p w14:paraId="3F27A677" w14:textId="77777777" w:rsidR="0069489C" w:rsidRPr="0069489C" w:rsidRDefault="0069489C" w:rsidP="0069489C">
      <w:pPr>
        <w:spacing w:before="160"/>
        <w:rPr>
          <w:rFonts w:ascii="Arial" w:eastAsia="Arial" w:hAnsi="Arial" w:cs="Arial"/>
          <w:color w:val="000000"/>
        </w:rPr>
      </w:pPr>
      <w:r w:rsidRPr="0069489C">
        <w:rPr>
          <w:rFonts w:ascii="Arial" w:eastAsia="Arial" w:hAnsi="Arial" w:cs="Arial"/>
          <w:color w:val="000000"/>
        </w:rPr>
        <w:t>BFS undertakes regulatory functions for biodiversity, public land use and fire prevention, leads development and advice on forest, fire and emergency management policy, strategy and legislation, and delivers safe and fit-for-purpose capability solutions including statewide assets, equipment, technology and learning, ensuring consistency with the Victorian Government’s broader strategic objectives.</w:t>
      </w:r>
    </w:p>
    <w:p w14:paraId="6F29FD71" w14:textId="77777777" w:rsidR="0069489C" w:rsidRPr="0069489C" w:rsidRDefault="0069489C" w:rsidP="0069489C">
      <w:pPr>
        <w:spacing w:before="160"/>
        <w:rPr>
          <w:rFonts w:ascii="Arial" w:eastAsia="Arial" w:hAnsi="Arial" w:cs="Arial"/>
          <w:color w:val="000000"/>
        </w:rPr>
      </w:pPr>
      <w:r w:rsidRPr="0069489C">
        <w:rPr>
          <w:rFonts w:ascii="Arial" w:eastAsia="Arial" w:hAnsi="Arial" w:cs="Arial"/>
          <w:color w:val="000000"/>
        </w:rPr>
        <w:t>BFS operates under two public brands – Forest Fire Management Victoria for its land and fire management activities and the Conservation Regulator for its regulatory activities.</w:t>
      </w:r>
    </w:p>
    <w:p w14:paraId="134822D0" w14:textId="45885167" w:rsidR="05B47E60" w:rsidRDefault="05B47E60" w:rsidP="6C87688D">
      <w:pPr>
        <w:spacing w:before="160"/>
      </w:pPr>
      <w:r w:rsidRPr="6C87688D">
        <w:rPr>
          <w:rFonts w:ascii="Arial" w:eastAsia="Arial" w:hAnsi="Arial" w:cs="Arial"/>
          <w:b/>
          <w:bCs/>
          <w:color w:val="000000"/>
        </w:rPr>
        <w:t>Division</w:t>
      </w:r>
    </w:p>
    <w:p w14:paraId="5FEC9BFD" w14:textId="77777777" w:rsidR="0069489C" w:rsidRPr="0069489C" w:rsidRDefault="0069489C" w:rsidP="0069489C">
      <w:pPr>
        <w:spacing w:before="160"/>
        <w:rPr>
          <w:rFonts w:ascii="Arial" w:hAnsi="Arial"/>
          <w:color w:val="000000"/>
        </w:rPr>
      </w:pPr>
      <w:r w:rsidRPr="0069489C">
        <w:rPr>
          <w:rFonts w:ascii="Arial" w:hAnsi="Arial"/>
          <w:color w:val="000000"/>
        </w:rPr>
        <w:t>The Forest &amp; Fire Operations Division (FFOD) delivers integrated forest and fire management activities across state forests.  As land manager of state forests, FFOD delivers forest health programs, promotes and manages recreation and tourism sites, and maintains the majority of the public land road network.</w:t>
      </w:r>
    </w:p>
    <w:p w14:paraId="13292329" w14:textId="77777777" w:rsidR="0069489C" w:rsidRPr="0069489C" w:rsidRDefault="0069489C" w:rsidP="0069489C">
      <w:pPr>
        <w:spacing w:before="160"/>
        <w:rPr>
          <w:rFonts w:ascii="Arial" w:hAnsi="Arial"/>
          <w:color w:val="000000"/>
        </w:rPr>
      </w:pPr>
      <w:r w:rsidRPr="0069489C">
        <w:rPr>
          <w:rFonts w:ascii="Arial" w:hAnsi="Arial"/>
          <w:color w:val="000000"/>
        </w:rPr>
        <w:t>Under the Forest Fire Management Victoria (FFMVic) banner, FFOD works with Parks Victoria and Melbourne Water to undertake bushfire management activities across all public land in Victoria, including fuel management and other prevention activities, as well as bushfire response. </w:t>
      </w:r>
    </w:p>
    <w:p w14:paraId="2C36A51A" w14:textId="77777777" w:rsidR="0069489C" w:rsidRPr="0069489C" w:rsidRDefault="0069489C" w:rsidP="0069489C">
      <w:pPr>
        <w:spacing w:before="160"/>
        <w:rPr>
          <w:rFonts w:ascii="Arial" w:hAnsi="Arial"/>
          <w:color w:val="000000"/>
        </w:rPr>
      </w:pPr>
      <w:r w:rsidRPr="0069489C">
        <w:rPr>
          <w:rFonts w:ascii="Arial" w:hAnsi="Arial"/>
          <w:color w:val="000000"/>
        </w:rPr>
        <w:t>FFOD, on behalf of DEECA, are the control agency for bushfire on public land. FFOD also provides capability to acquit DEECA’s responsibility as a control and support agency for a range of Class 1 and Class 2 emergencies.</w:t>
      </w:r>
    </w:p>
    <w:p w14:paraId="135659C2" w14:textId="754EF2A1" w:rsidR="000D433F" w:rsidRPr="001264D8" w:rsidRDefault="737F486D" w:rsidP="6C87688D">
      <w:pPr>
        <w:spacing w:before="160"/>
      </w:pPr>
      <w:r w:rsidRPr="6C87688D">
        <w:rPr>
          <w:rFonts w:ascii="Arial" w:hAnsi="Arial"/>
          <w:b/>
          <w:bCs/>
          <w:color w:val="000000"/>
        </w:rPr>
        <w:t>Branch</w:t>
      </w:r>
    </w:p>
    <w:p w14:paraId="446B0139" w14:textId="77777777" w:rsidR="0069489C" w:rsidRPr="0069489C" w:rsidRDefault="0069489C" w:rsidP="0069489C">
      <w:pPr>
        <w:keepNext/>
        <w:spacing w:line="240" w:lineRule="auto"/>
      </w:pPr>
      <w:r w:rsidRPr="0069489C">
        <w:t>The Loddon Mallee FFOD Branch is led by the Deputy Chief Fire Officer/Director, Forest and Fire Operations and comprises:</w:t>
      </w:r>
    </w:p>
    <w:p w14:paraId="581AC55E" w14:textId="77777777" w:rsidR="0069489C" w:rsidRPr="0069489C" w:rsidRDefault="0069489C" w:rsidP="0069489C">
      <w:pPr>
        <w:keepNext/>
        <w:numPr>
          <w:ilvl w:val="0"/>
          <w:numId w:val="45"/>
        </w:numPr>
        <w:spacing w:line="240" w:lineRule="auto"/>
      </w:pPr>
      <w:r w:rsidRPr="0069489C">
        <w:t>Regional Forest and Fire Planning Team</w:t>
      </w:r>
    </w:p>
    <w:p w14:paraId="161282F0" w14:textId="77777777" w:rsidR="0069489C" w:rsidRPr="0069489C" w:rsidRDefault="0069489C" w:rsidP="0069489C">
      <w:pPr>
        <w:keepNext/>
        <w:numPr>
          <w:ilvl w:val="0"/>
          <w:numId w:val="45"/>
        </w:numPr>
        <w:spacing w:line="240" w:lineRule="auto"/>
      </w:pPr>
      <w:r w:rsidRPr="0069489C">
        <w:t>Regional Bushfire and Emergency Management Team</w:t>
      </w:r>
    </w:p>
    <w:p w14:paraId="5F35F838" w14:textId="77777777" w:rsidR="0069489C" w:rsidRPr="0069489C" w:rsidRDefault="0069489C" w:rsidP="0069489C">
      <w:pPr>
        <w:keepNext/>
        <w:numPr>
          <w:ilvl w:val="0"/>
          <w:numId w:val="45"/>
        </w:numPr>
        <w:spacing w:line="240" w:lineRule="auto"/>
      </w:pPr>
      <w:r w:rsidRPr="0069489C">
        <w:t>Regional Operational Programs Team</w:t>
      </w:r>
    </w:p>
    <w:p w14:paraId="34805DAD" w14:textId="77777777" w:rsidR="0069489C" w:rsidRPr="0069489C" w:rsidRDefault="0069489C" w:rsidP="0069489C">
      <w:pPr>
        <w:keepNext/>
        <w:numPr>
          <w:ilvl w:val="0"/>
          <w:numId w:val="45"/>
        </w:numPr>
        <w:spacing w:line="240" w:lineRule="auto"/>
      </w:pPr>
      <w:r w:rsidRPr="0069489C">
        <w:t>Districts</w:t>
      </w:r>
    </w:p>
    <w:p w14:paraId="3B968DD0" w14:textId="77777777" w:rsidR="0069489C" w:rsidRPr="0069489C" w:rsidRDefault="0069489C" w:rsidP="0069489C">
      <w:pPr>
        <w:keepNext/>
        <w:spacing w:line="240" w:lineRule="auto"/>
      </w:pPr>
      <w:r w:rsidRPr="0069489C">
        <w:t>Loddon Mallee FFOD actively engage and build partnerships with local communities, stakeholders and government in the place-based design and delivery of forest, fire and emergency management operations.</w:t>
      </w:r>
    </w:p>
    <w:p w14:paraId="19CB47D8" w14:textId="77777777" w:rsidR="0069489C" w:rsidRPr="0069489C" w:rsidRDefault="0069489C" w:rsidP="0069489C">
      <w:pPr>
        <w:keepNext/>
        <w:spacing w:line="240" w:lineRule="auto"/>
      </w:pPr>
      <w:r w:rsidRPr="0069489C">
        <w:t>This includes implementing the requirements of the CFO in relation to forest and fire management operations, including fuel management. The Deputy Chief Fire Officer/Director, Forest and Fire Operations also carries out the agreed responsibilities of the CFO/Executive Director, Forest and Fire Operations in the region.</w:t>
      </w:r>
    </w:p>
    <w:p w14:paraId="75D64647" w14:textId="1E6EB5C5" w:rsidR="000D433F" w:rsidRPr="001264D8" w:rsidRDefault="000D433F" w:rsidP="000D433F">
      <w:pPr>
        <w:rPr>
          <w:lang w:eastAsia="zh-CN"/>
        </w:rPr>
      </w:pPr>
      <w:r w:rsidRPr="6C87688D">
        <w:rPr>
          <w:lang w:eastAsia="zh-CN"/>
        </w:rPr>
        <w:t xml:space="preserve">This District Operations team is responsible for the delivery of on ground forest and fire management works. The team utilises a range of technical skills, specialised plant and equipment to ensure safe and efficient delivery of works. The District Operations team works closely with the District Tactical Planning team to provide field expertise and place-based knowledge to ensure plans can be effectively operationalised. This team plays a key role in representing DEECA and FFMVic in the community, as well as providing significant expertise to the development of technical and emergency management capability. </w:t>
      </w:r>
    </w:p>
    <w:p w14:paraId="3852F7FF" w14:textId="77777777" w:rsidR="000D433F" w:rsidRPr="0013100A" w:rsidRDefault="000D433F" w:rsidP="000D433F">
      <w:pPr>
        <w:rPr>
          <w:lang w:eastAsia="zh-CN"/>
        </w:rPr>
      </w:pPr>
      <w:r w:rsidRPr="001264D8">
        <w:rPr>
          <w:lang w:eastAsia="zh-CN"/>
        </w:rPr>
        <w:t>The District Operations Team also plays the primary role in rapid first attack to bushfires across the public land estate and, as part of the regional readiness and response arrangements, contributes key capability to respond to bushfires and other emergencies</w:t>
      </w:r>
      <w:r>
        <w:rPr>
          <w:lang w:eastAsia="zh-CN"/>
        </w:rPr>
        <w:t>.</w:t>
      </w:r>
    </w:p>
    <w:p w14:paraId="47A5774F" w14:textId="77777777" w:rsid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E6F3E84" w14:textId="410039C5" w:rsidR="00AC0B94" w:rsidRPr="00AC0B94" w:rsidRDefault="00AC0B94" w:rsidP="00B854F0">
      <w:pPr>
        <w:numPr>
          <w:ilvl w:val="0"/>
          <w:numId w:val="43"/>
        </w:numPr>
        <w:spacing w:before="0" w:after="0" w:line="276" w:lineRule="auto"/>
        <w:ind w:left="714" w:hanging="357"/>
        <w:rPr>
          <w:rFonts w:ascii="Arial" w:hAnsi="Arial"/>
          <w:lang w:val="en-GB" w:eastAsia="en-US"/>
        </w:rPr>
      </w:pPr>
      <w:r w:rsidRPr="00AC0B94">
        <w:rPr>
          <w:rFonts w:ascii="Arial" w:hAnsi="Arial"/>
          <w:lang w:val="en-GB" w:eastAsia="en-US"/>
        </w:rPr>
        <w:t xml:space="preserve">Assist with the supervision of workcentre operations staff </w:t>
      </w:r>
      <w:r w:rsidR="00E52291">
        <w:rPr>
          <w:rFonts w:ascii="Arial" w:hAnsi="Arial"/>
          <w:lang w:val="en-GB" w:eastAsia="en-US"/>
        </w:rPr>
        <w:t>and Fire Lookout Observers</w:t>
      </w:r>
      <w:r w:rsidR="00E52291" w:rsidRPr="00AC0B94">
        <w:rPr>
          <w:rFonts w:ascii="Arial" w:hAnsi="Arial"/>
          <w:lang w:val="en-GB" w:eastAsia="en-US"/>
        </w:rPr>
        <w:t xml:space="preserve"> </w:t>
      </w:r>
      <w:r w:rsidRPr="00AC0B94">
        <w:rPr>
          <w:rFonts w:ascii="Arial" w:hAnsi="Arial"/>
          <w:lang w:val="en-GB" w:eastAsia="en-US"/>
        </w:rPr>
        <w:t>to ensure all work is carried out effectively within current OH&amp;S processes, equal opportunity legislation and to departmental values.</w:t>
      </w:r>
    </w:p>
    <w:p w14:paraId="4CBE1F1A" w14:textId="77777777" w:rsidR="00AC0B94" w:rsidRPr="00AC0B94" w:rsidRDefault="00AC0B94" w:rsidP="00AC0B94">
      <w:pPr>
        <w:numPr>
          <w:ilvl w:val="0"/>
          <w:numId w:val="43"/>
        </w:numPr>
        <w:spacing w:before="100" w:beforeAutospacing="1" w:after="0" w:line="276" w:lineRule="auto"/>
        <w:ind w:left="714" w:hanging="357"/>
        <w:rPr>
          <w:rFonts w:ascii="Arial" w:hAnsi="Arial"/>
          <w:lang w:val="en-GB" w:eastAsia="en-US"/>
        </w:rPr>
      </w:pPr>
      <w:r w:rsidRPr="00AC0B94">
        <w:rPr>
          <w:rFonts w:ascii="Arial" w:hAnsi="Arial"/>
          <w:lang w:val="en-GB" w:eastAsia="en-US"/>
        </w:rPr>
        <w:lastRenderedPageBreak/>
        <w:t>Assist in the training, development and capability planning for workcentre staff and actively contribute to performance and development planning with all workcentre staff.</w:t>
      </w:r>
    </w:p>
    <w:p w14:paraId="34BBF76C" w14:textId="77777777" w:rsidR="00AC0B94" w:rsidRPr="00AC0B94" w:rsidRDefault="00AC0B94" w:rsidP="00AC0B94">
      <w:pPr>
        <w:numPr>
          <w:ilvl w:val="0"/>
          <w:numId w:val="43"/>
        </w:numPr>
        <w:spacing w:before="100" w:beforeAutospacing="1" w:after="0" w:line="276" w:lineRule="auto"/>
        <w:ind w:left="714" w:hanging="357"/>
        <w:rPr>
          <w:rFonts w:ascii="Arial" w:hAnsi="Arial" w:cs="Arial"/>
          <w:lang w:val="en-GB" w:eastAsia="en-US"/>
        </w:rPr>
      </w:pPr>
      <w:r w:rsidRPr="00AC0B94">
        <w:rPr>
          <w:rFonts w:ascii="Arial" w:hAnsi="Arial"/>
          <w:lang w:val="en-GB" w:eastAsia="en-US"/>
        </w:rPr>
        <w:t>Manage the</w:t>
      </w:r>
      <w:r w:rsidRPr="00AC0B94">
        <w:rPr>
          <w:rFonts w:ascii="Arial" w:hAnsi="Arial" w:cs="Arial"/>
          <w:lang w:val="en-GB" w:eastAsia="en-US"/>
        </w:rPr>
        <w:t xml:space="preserve"> implementation of a range of plans and programs to deliver specific Forest and Fire Operations activities within agreed timeframes and allocated budget. </w:t>
      </w:r>
    </w:p>
    <w:p w14:paraId="2A0FAEF2" w14:textId="77777777" w:rsidR="00AC0B94" w:rsidRPr="00AC0B94" w:rsidRDefault="00AC0B94" w:rsidP="00AC0B94">
      <w:pPr>
        <w:numPr>
          <w:ilvl w:val="0"/>
          <w:numId w:val="43"/>
        </w:numPr>
        <w:spacing w:before="100" w:beforeAutospacing="1" w:after="0" w:line="276" w:lineRule="auto"/>
        <w:ind w:left="714" w:hanging="357"/>
        <w:contextualSpacing/>
        <w:rPr>
          <w:rFonts w:ascii="Arial" w:hAnsi="Arial" w:cs="Arial"/>
          <w:lang w:val="en-GB" w:eastAsia="en-US"/>
        </w:rPr>
      </w:pPr>
      <w:r w:rsidRPr="00AC0B94">
        <w:rPr>
          <w:rFonts w:ascii="Arial" w:hAnsi="Arial" w:cs="Arial"/>
          <w:lang w:val="en-GB" w:eastAsia="en-US"/>
        </w:rPr>
        <w:t>Oversee reporting and inspection of departmental vehicles, plant, equipment, personnel and resources to ensure they are available for emergency response and other activities in line with departmental standards.</w:t>
      </w:r>
    </w:p>
    <w:p w14:paraId="36B7430C" w14:textId="51F8CDB7" w:rsidR="00AC0B94" w:rsidRPr="00AC0B94" w:rsidRDefault="00AC0B94" w:rsidP="00AC0B94">
      <w:pPr>
        <w:numPr>
          <w:ilvl w:val="0"/>
          <w:numId w:val="43"/>
        </w:numPr>
        <w:spacing w:before="100" w:beforeAutospacing="1" w:after="0" w:line="276" w:lineRule="auto"/>
        <w:ind w:left="714" w:hanging="357"/>
        <w:contextualSpacing/>
        <w:rPr>
          <w:rFonts w:ascii="Arial" w:hAnsi="Arial"/>
          <w:lang w:val="en-GB" w:eastAsia="en-GB"/>
        </w:rPr>
      </w:pPr>
      <w:r w:rsidRPr="00AC0B94">
        <w:rPr>
          <w:rFonts w:ascii="Arial" w:hAnsi="Arial" w:cs="Arial"/>
          <w:lang w:val="en-GB" w:eastAsia="en-US"/>
        </w:rPr>
        <w:t>Assist with the implementation of project management, forward planning, scheduling,</w:t>
      </w:r>
      <w:r w:rsidRPr="00AC0B94">
        <w:rPr>
          <w:rFonts w:ascii="Arial" w:hAnsi="Arial"/>
          <w:lang w:val="en-GB" w:eastAsia="en-GB"/>
        </w:rPr>
        <w:t xml:space="preserve"> delivery and reporting of the </w:t>
      </w:r>
      <w:r w:rsidR="00C60759">
        <w:rPr>
          <w:rFonts w:ascii="Arial" w:hAnsi="Arial"/>
          <w:lang w:val="en-GB" w:eastAsia="en-GB"/>
        </w:rPr>
        <w:t>w</w:t>
      </w:r>
      <w:r w:rsidRPr="00AC0B94">
        <w:rPr>
          <w:rFonts w:ascii="Arial" w:hAnsi="Arial"/>
          <w:lang w:val="en-GB" w:eastAsia="en-GB"/>
        </w:rPr>
        <w:t xml:space="preserve">orkcentre </w:t>
      </w:r>
      <w:r w:rsidR="00C60759">
        <w:rPr>
          <w:rFonts w:ascii="Arial" w:hAnsi="Arial"/>
          <w:lang w:val="en-GB" w:eastAsia="en-GB"/>
        </w:rPr>
        <w:t>p</w:t>
      </w:r>
      <w:r w:rsidRPr="00AC0B94">
        <w:rPr>
          <w:rFonts w:ascii="Arial" w:hAnsi="Arial"/>
          <w:lang w:val="en-GB" w:eastAsia="en-GB"/>
        </w:rPr>
        <w:t xml:space="preserve">rograms. </w:t>
      </w:r>
    </w:p>
    <w:p w14:paraId="2FAC40F8" w14:textId="77777777" w:rsidR="00AC0B94" w:rsidRDefault="00AC0B94" w:rsidP="00AC0B94">
      <w:pPr>
        <w:numPr>
          <w:ilvl w:val="0"/>
          <w:numId w:val="43"/>
        </w:numPr>
        <w:spacing w:before="100" w:beforeAutospacing="1" w:after="0" w:line="276" w:lineRule="auto"/>
        <w:ind w:left="714" w:hanging="357"/>
        <w:contextualSpacing/>
        <w:rPr>
          <w:rFonts w:ascii="Arial" w:hAnsi="Arial" w:cs="Arial"/>
          <w:lang w:val="en-GB" w:eastAsia="en-US"/>
        </w:rPr>
      </w:pPr>
      <w:r w:rsidRPr="00AC0B94">
        <w:rPr>
          <w:rFonts w:ascii="Arial" w:hAnsi="Arial" w:cs="Arial"/>
          <w:lang w:val="en-GB" w:eastAsia="en-US"/>
        </w:rPr>
        <w:t>Represent DEECA within the community and across agencies as required, including (but not limited to) attendance at events, engagement with forest neighbours and provision of information to other agency personnel and community members as required.</w:t>
      </w:r>
    </w:p>
    <w:p w14:paraId="1E42954C" w14:textId="6F0BB85A" w:rsidR="00AC0B94" w:rsidRPr="00AC0B94" w:rsidRDefault="00AC0B94" w:rsidP="00AC0B94">
      <w:pPr>
        <w:numPr>
          <w:ilvl w:val="0"/>
          <w:numId w:val="43"/>
        </w:numPr>
        <w:spacing w:before="100" w:beforeAutospacing="1" w:after="0" w:line="276" w:lineRule="auto"/>
        <w:ind w:left="714" w:hanging="357"/>
        <w:contextualSpacing/>
        <w:rPr>
          <w:rFonts w:ascii="Arial" w:hAnsi="Arial" w:cs="Arial"/>
          <w:lang w:val="en-GB" w:eastAsia="en-US"/>
        </w:rPr>
      </w:pPr>
      <w:r w:rsidRPr="00AC0B94">
        <w:rPr>
          <w:rFonts w:ascii="Arial" w:hAnsi="Arial" w:cs="Arial"/>
          <w:lang w:val="en-GB" w:eastAsia="en-US"/>
        </w:rPr>
        <w:t>To practice cultural safety by creating environments, relationships and systems free from racism and discrimination so that people can feel safe, valued and able to participate.</w:t>
      </w:r>
    </w:p>
    <w:p w14:paraId="46CF9E1B" w14:textId="77777777" w:rsidR="00234997" w:rsidRPr="00495B3B" w:rsidRDefault="00234997" w:rsidP="00150FD0">
      <w:pPr>
        <w:keepNext/>
        <w:spacing w:before="240" w:line="240" w:lineRule="auto"/>
        <w:rPr>
          <w:rFonts w:ascii="Arial" w:hAnsi="Arial" w:cs="Arial"/>
          <w:bCs/>
          <w:color w:val="442D97"/>
          <w:sz w:val="28"/>
          <w:szCs w:val="28"/>
          <w:lang w:eastAsia="zh-CN"/>
        </w:rPr>
      </w:pPr>
      <w:bookmarkStart w:id="2" w:name="_Hlk102550785"/>
      <w:r w:rsidRPr="00495B3B">
        <w:rPr>
          <w:rFonts w:ascii="Arial" w:hAnsi="Arial" w:cs="Arial"/>
          <w:bCs/>
          <w:color w:val="442D97"/>
          <w:sz w:val="28"/>
          <w:szCs w:val="28"/>
          <w:lang w:eastAsia="zh-CN"/>
        </w:rPr>
        <w:t>Key Selection Criteria</w:t>
      </w:r>
    </w:p>
    <w:p w14:paraId="09901FFC" w14:textId="77777777" w:rsidR="007C63A8" w:rsidRPr="007C63A8" w:rsidRDefault="007C63A8" w:rsidP="007C63A8">
      <w:pPr>
        <w:spacing w:before="160" w:after="0"/>
        <w:rPr>
          <w:rFonts w:ascii="Arial" w:hAnsi="Arial" w:cs="Arial"/>
          <w:b/>
          <w:color w:val="363534"/>
          <w:szCs w:val="22"/>
        </w:rPr>
      </w:pPr>
      <w:r w:rsidRPr="007C63A8">
        <w:rPr>
          <w:rFonts w:ascii="Arial" w:hAnsi="Arial" w:cs="Arial"/>
          <w:b/>
          <w:color w:val="363534"/>
          <w:szCs w:val="22"/>
        </w:rPr>
        <w:t>Specialist/Technical Expertise/Qualifications</w:t>
      </w:r>
    </w:p>
    <w:p w14:paraId="7927ABEF" w14:textId="77777777" w:rsidR="007C63A8" w:rsidRPr="007C63A8" w:rsidRDefault="007C63A8" w:rsidP="007C63A8">
      <w:pPr>
        <w:numPr>
          <w:ilvl w:val="0"/>
          <w:numId w:val="16"/>
        </w:numPr>
        <w:spacing w:before="0" w:after="0" w:line="276" w:lineRule="auto"/>
        <w:contextualSpacing/>
        <w:rPr>
          <w:rFonts w:ascii="Arial" w:hAnsi="Arial" w:cs="Arial"/>
          <w:color w:val="000000"/>
          <w:lang w:eastAsia="zh-CN"/>
        </w:rPr>
      </w:pPr>
      <w:r w:rsidRPr="007C63A8">
        <w:rPr>
          <w:rFonts w:ascii="Arial" w:hAnsi="Arial" w:cs="Arial"/>
          <w:color w:val="000000"/>
          <w:lang w:eastAsia="zh-CN"/>
        </w:rPr>
        <w:t xml:space="preserve">Experience in managing works programs in one or more of the following: - planned burning, unsealed road management or other operational forest management activities including experience in management of staff. </w:t>
      </w:r>
    </w:p>
    <w:p w14:paraId="01FBE22B" w14:textId="77777777" w:rsidR="007C63A8" w:rsidRPr="007C63A8" w:rsidRDefault="007C63A8" w:rsidP="007C63A8">
      <w:pPr>
        <w:numPr>
          <w:ilvl w:val="0"/>
          <w:numId w:val="16"/>
        </w:numPr>
        <w:spacing w:before="0" w:after="0" w:line="276" w:lineRule="auto"/>
        <w:contextualSpacing/>
        <w:rPr>
          <w:rFonts w:ascii="Arial" w:hAnsi="Arial" w:cs="Arial"/>
          <w:color w:val="000000"/>
          <w:lang w:eastAsia="zh-CN"/>
        </w:rPr>
      </w:pPr>
      <w:r w:rsidRPr="007C63A8">
        <w:rPr>
          <w:rFonts w:ascii="Arial" w:hAnsi="Arial" w:cs="Arial"/>
          <w:color w:val="000000"/>
          <w:lang w:eastAsia="zh-CN"/>
        </w:rPr>
        <w:t>Experience and understanding of forest firefighting techniques, the Australian Interagency Incident Management System and other emergency response activities.</w:t>
      </w:r>
    </w:p>
    <w:p w14:paraId="3720464A" w14:textId="77777777" w:rsidR="007C63A8" w:rsidRPr="007C63A8" w:rsidRDefault="007C63A8" w:rsidP="007C63A8">
      <w:pPr>
        <w:spacing w:before="160" w:after="0"/>
        <w:rPr>
          <w:rFonts w:ascii="Arial" w:hAnsi="Arial" w:cs="Arial"/>
          <w:b/>
          <w:color w:val="363534"/>
        </w:rPr>
      </w:pPr>
      <w:r w:rsidRPr="007C63A8">
        <w:rPr>
          <w:rFonts w:ascii="Arial" w:hAnsi="Arial" w:cs="Arial"/>
          <w:b/>
          <w:color w:val="363534"/>
        </w:rPr>
        <w:t>Capabilities</w:t>
      </w:r>
    </w:p>
    <w:p w14:paraId="6C356757" w14:textId="77777777" w:rsidR="007C63A8" w:rsidRPr="007C63A8" w:rsidRDefault="007C63A8" w:rsidP="007C63A8">
      <w:pPr>
        <w:spacing w:before="60" w:after="0" w:line="240" w:lineRule="auto"/>
        <w:rPr>
          <w:rFonts w:ascii="Arial" w:hAnsi="Arial" w:cs="Arial"/>
          <w:color w:val="363534"/>
          <w:sz w:val="22"/>
          <w:szCs w:val="22"/>
        </w:rPr>
      </w:pPr>
      <w:r w:rsidRPr="007C63A8">
        <w:rPr>
          <w:rFonts w:ascii="Arial" w:eastAsia="Arial" w:hAnsi="Arial" w:cs="Arial"/>
          <w:color w:val="363534"/>
        </w:rPr>
        <w:t xml:space="preserve">Managing People: </w:t>
      </w:r>
      <w:r w:rsidRPr="007C63A8">
        <w:rPr>
          <w:rFonts w:ascii="Arial" w:hAnsi="Arial"/>
          <w:color w:val="363534"/>
        </w:rPr>
        <w:t xml:space="preserve"> </w:t>
      </w:r>
    </w:p>
    <w:p w14:paraId="57CA5902" w14:textId="77777777" w:rsidR="007C63A8" w:rsidRPr="007C63A8" w:rsidRDefault="007C63A8" w:rsidP="007C63A8">
      <w:pPr>
        <w:numPr>
          <w:ilvl w:val="0"/>
          <w:numId w:val="44"/>
        </w:numPr>
        <w:spacing w:before="0" w:after="0" w:line="240" w:lineRule="auto"/>
        <w:contextualSpacing/>
        <w:rPr>
          <w:rFonts w:ascii="Arial" w:hAnsi="Arial"/>
          <w:color w:val="363534"/>
        </w:rPr>
      </w:pPr>
      <w:r w:rsidRPr="007C63A8">
        <w:rPr>
          <w:rFonts w:ascii="Arial" w:hAnsi="Arial"/>
          <w:color w:val="363534"/>
        </w:rPr>
        <w:t>Understands own performance goals and how they are linked to broader operational needs</w:t>
      </w:r>
    </w:p>
    <w:p w14:paraId="08C58ADB" w14:textId="77777777" w:rsidR="007C63A8" w:rsidRPr="007C63A8" w:rsidRDefault="007C63A8" w:rsidP="007C63A8">
      <w:pPr>
        <w:numPr>
          <w:ilvl w:val="0"/>
          <w:numId w:val="44"/>
        </w:numPr>
        <w:spacing w:before="0" w:after="0" w:line="240" w:lineRule="auto"/>
        <w:contextualSpacing/>
        <w:rPr>
          <w:rFonts w:ascii="Arial" w:hAnsi="Arial"/>
          <w:color w:val="363534"/>
        </w:rPr>
      </w:pPr>
      <w:r w:rsidRPr="007C63A8">
        <w:rPr>
          <w:rFonts w:ascii="Arial" w:hAnsi="Arial"/>
          <w:color w:val="363534"/>
        </w:rPr>
        <w:t>Supports others to achieve goals</w:t>
      </w:r>
    </w:p>
    <w:p w14:paraId="1D6CA0F8" w14:textId="77777777" w:rsidR="007C63A8" w:rsidRPr="007C63A8" w:rsidRDefault="007C63A8" w:rsidP="007C63A8">
      <w:pPr>
        <w:numPr>
          <w:ilvl w:val="0"/>
          <w:numId w:val="44"/>
        </w:numPr>
        <w:spacing w:before="0" w:after="0" w:line="240" w:lineRule="auto"/>
        <w:contextualSpacing/>
        <w:rPr>
          <w:rFonts w:ascii="Arial" w:hAnsi="Arial"/>
          <w:color w:val="363534"/>
        </w:rPr>
      </w:pPr>
      <w:r w:rsidRPr="007C63A8">
        <w:rPr>
          <w:rFonts w:ascii="Arial" w:hAnsi="Arial"/>
          <w:color w:val="363534"/>
        </w:rPr>
        <w:t>Demonstrates empathy and contributes to the wellbeing and motivation of team</w:t>
      </w:r>
    </w:p>
    <w:p w14:paraId="6B68006A" w14:textId="77777777" w:rsidR="007C63A8" w:rsidRPr="007C63A8" w:rsidRDefault="007C63A8" w:rsidP="007C63A8">
      <w:pPr>
        <w:numPr>
          <w:ilvl w:val="0"/>
          <w:numId w:val="44"/>
        </w:numPr>
        <w:spacing w:before="0" w:after="0" w:line="240" w:lineRule="auto"/>
        <w:contextualSpacing/>
        <w:rPr>
          <w:rFonts w:ascii="Times New Roman" w:hAnsi="Times New Roman"/>
          <w:color w:val="363534"/>
          <w:sz w:val="22"/>
          <w:szCs w:val="22"/>
        </w:rPr>
      </w:pPr>
      <w:r w:rsidRPr="007C63A8">
        <w:rPr>
          <w:rFonts w:ascii="Arial" w:hAnsi="Arial"/>
          <w:color w:val="363534"/>
        </w:rPr>
        <w:t>Understands and acts in accordance with public sector values, ethics, and codes of conduct</w:t>
      </w:r>
    </w:p>
    <w:p w14:paraId="0FE4D6CD" w14:textId="77777777" w:rsidR="007C63A8" w:rsidRPr="007C63A8" w:rsidRDefault="007C63A8" w:rsidP="007C63A8">
      <w:pPr>
        <w:numPr>
          <w:ilvl w:val="0"/>
          <w:numId w:val="44"/>
        </w:numPr>
        <w:spacing w:before="0" w:after="0" w:line="240" w:lineRule="auto"/>
        <w:contextualSpacing/>
        <w:rPr>
          <w:rFonts w:ascii="Times New Roman" w:hAnsi="Times New Roman"/>
          <w:color w:val="363534"/>
          <w:sz w:val="22"/>
          <w:szCs w:val="22"/>
        </w:rPr>
      </w:pPr>
      <w:r w:rsidRPr="007C63A8">
        <w:rPr>
          <w:rFonts w:ascii="Arial" w:hAnsi="Arial"/>
          <w:color w:val="363534"/>
        </w:rPr>
        <w:t>Models behaviour expected of others</w:t>
      </w:r>
    </w:p>
    <w:p w14:paraId="5911265A" w14:textId="77777777" w:rsidR="007C63A8" w:rsidRPr="007C63A8" w:rsidRDefault="007C63A8" w:rsidP="007C63A8">
      <w:pPr>
        <w:spacing w:before="60" w:after="0" w:line="240" w:lineRule="auto"/>
        <w:rPr>
          <w:rFonts w:ascii="Arial" w:eastAsia="Arial" w:hAnsi="Arial" w:cs="Arial"/>
          <w:color w:val="363534"/>
        </w:rPr>
      </w:pPr>
      <w:r w:rsidRPr="007C63A8">
        <w:rPr>
          <w:rFonts w:ascii="Arial" w:eastAsia="Arial" w:hAnsi="Arial" w:cs="Arial"/>
          <w:color w:val="363534"/>
        </w:rPr>
        <w:t>Critical Thinking and Problem Solving:</w:t>
      </w:r>
    </w:p>
    <w:p w14:paraId="01F92729"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hAnsi="Arial" w:cs="Arial"/>
          <w:color w:val="363534"/>
        </w:rPr>
        <w:t>Seeks resolution of problems through policy or process guidelines</w:t>
      </w:r>
    </w:p>
    <w:p w14:paraId="4E6008EA"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hAnsi="Arial" w:cs="Arial"/>
          <w:color w:val="363534"/>
        </w:rPr>
        <w:t>Otherwise seeks guidance by providing information and ideas relevant towards resolution of problem.</w:t>
      </w:r>
    </w:p>
    <w:p w14:paraId="5542DB9D"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hAnsi="Arial" w:cs="Arial"/>
          <w:color w:val="363534"/>
        </w:rPr>
        <w:t>Understands concepts enabling improvements in critical thinking and problem solving</w:t>
      </w:r>
    </w:p>
    <w:p w14:paraId="00F00861" w14:textId="77777777" w:rsidR="007C63A8" w:rsidRPr="007C63A8" w:rsidRDefault="007C63A8" w:rsidP="007C63A8">
      <w:pPr>
        <w:spacing w:before="60" w:after="0" w:line="240" w:lineRule="auto"/>
        <w:rPr>
          <w:rFonts w:ascii="Arial" w:eastAsia="Arial" w:hAnsi="Arial" w:cs="Arial"/>
          <w:color w:val="363534"/>
        </w:rPr>
      </w:pPr>
      <w:r w:rsidRPr="007C63A8">
        <w:rPr>
          <w:rFonts w:ascii="Arial" w:eastAsia="Arial" w:hAnsi="Arial" w:cs="Arial"/>
          <w:color w:val="363534"/>
        </w:rPr>
        <w:t>Innovation and Continuous Improvement:</w:t>
      </w:r>
    </w:p>
    <w:p w14:paraId="137E2BC3"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Contributes ideas toward improving the effectiveness of own work area</w:t>
      </w:r>
    </w:p>
    <w:p w14:paraId="6A6185FF"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Understands and delivers against standards of quality and effectiveness applicable to own area of work</w:t>
      </w:r>
    </w:p>
    <w:p w14:paraId="3A5E68C8"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Maintains quality in the face of time pressure</w:t>
      </w:r>
    </w:p>
    <w:p w14:paraId="52E69A6B" w14:textId="77777777" w:rsidR="007C63A8" w:rsidRPr="007C63A8" w:rsidRDefault="007C63A8" w:rsidP="007C63A8">
      <w:pPr>
        <w:spacing w:before="60" w:after="0" w:line="240" w:lineRule="auto"/>
        <w:rPr>
          <w:rFonts w:ascii="Arial" w:eastAsia="Arial" w:hAnsi="Arial" w:cs="Arial"/>
          <w:color w:val="363534"/>
        </w:rPr>
      </w:pPr>
      <w:r w:rsidRPr="007C63A8">
        <w:rPr>
          <w:rFonts w:ascii="Arial" w:eastAsia="Arial" w:hAnsi="Arial" w:cs="Arial"/>
          <w:color w:val="363534"/>
        </w:rPr>
        <w:t>Resource mobilisation:</w:t>
      </w:r>
    </w:p>
    <w:p w14:paraId="73BEEBEF"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Understands resources required to deliver work required</w:t>
      </w:r>
    </w:p>
    <w:p w14:paraId="7E6E33B2"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 xml:space="preserve">Monitors against availability of resources and takes actions to optimise resources available </w:t>
      </w:r>
    </w:p>
    <w:p w14:paraId="290CAE43" w14:textId="77777777" w:rsidR="00234997" w:rsidRDefault="00234997" w:rsidP="00495B3B">
      <w:pPr>
        <w:keepNext/>
        <w:spacing w:before="0" w:line="240" w:lineRule="auto"/>
        <w:rPr>
          <w:rFonts w:ascii="Arial" w:hAnsi="Arial" w:cs="Arial"/>
          <w:bCs/>
          <w:color w:val="442D97"/>
          <w:sz w:val="28"/>
          <w:szCs w:val="28"/>
          <w:lang w:eastAsia="zh-CN"/>
        </w:rPr>
      </w:pPr>
    </w:p>
    <w:p w14:paraId="72CE8D2C" w14:textId="03CB4B19"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328CCCCC" w:rsidR="00802C40" w:rsidRPr="00076C66" w:rsidRDefault="00802C40">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sidR="007C63A8">
              <w:rPr>
                <w:rFonts w:cstheme="minorHAnsi"/>
                <w:color w:val="111111" w:themeColor="text1" w:themeShade="80"/>
              </w:rPr>
              <w:t>10,00</w:t>
            </w:r>
            <w:r>
              <w:rPr>
                <w:rFonts w:cstheme="minorHAnsi"/>
                <w:color w:val="111111" w:themeColor="text1" w:themeShade="80"/>
              </w:rPr>
              <w:t>0.</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away from the home workcentre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lastRenderedPageBreak/>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pPr>
              <w:rPr>
                <w:rFonts w:cstheme="minorHAnsi"/>
                <w:color w:val="111111" w:themeColor="text1" w:themeShade="80"/>
              </w:rPr>
            </w:pPr>
            <w:r w:rsidRPr="00076C66">
              <w:rPr>
                <w:rFonts w:cstheme="minorHAnsi"/>
                <w:color w:val="111111" w:themeColor="text1" w:themeShade="80"/>
              </w:rPr>
              <w:lastRenderedPageBreak/>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pPr>
              <w:rPr>
                <w:rFonts w:cstheme="minorHAnsi"/>
                <w:color w:val="111111" w:themeColor="text1" w:themeShade="80"/>
              </w:rPr>
            </w:pPr>
          </w:p>
          <w:p w14:paraId="00BCED3B" w14:textId="77777777" w:rsidR="00802C40" w:rsidRPr="003178CB" w:rsidRDefault="00802C40">
            <w:pPr>
              <w:tabs>
                <w:tab w:val="left" w:pos="2500"/>
              </w:tabs>
              <w:rPr>
                <w:rFonts w:cstheme="minorHAnsi"/>
              </w:rPr>
            </w:pPr>
            <w:r>
              <w:rPr>
                <w:rFonts w:cstheme="minorHAnsi"/>
              </w:rPr>
              <w:tab/>
            </w:r>
          </w:p>
        </w:tc>
        <w:tc>
          <w:tcPr>
            <w:tcW w:w="6803" w:type="dxa"/>
          </w:tcPr>
          <w:p w14:paraId="6AE5991E" w14:textId="77777777" w:rsidR="00802C40" w:rsidRPr="00076C66"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694849" w14:paraId="66D927A0"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46C69" w14:textId="77777777" w:rsidR="00802C40" w:rsidRPr="00076C66" w:rsidRDefault="00802C40">
            <w:pPr>
              <w:spacing w:before="120" w:after="120"/>
              <w:rPr>
                <w:rFonts w:cstheme="minorHAnsi"/>
                <w:color w:val="111111" w:themeColor="text1" w:themeShade="80"/>
              </w:rPr>
            </w:pPr>
            <w:r w:rsidRPr="00A30AC0">
              <w:rPr>
                <w:rFonts w:ascii="Arial" w:hAnsi="Arial"/>
                <w:color w:val="111111" w:themeColor="text1" w:themeShade="80"/>
              </w:rPr>
              <w:t>Mandatory Requirements</w:t>
            </w:r>
          </w:p>
        </w:tc>
        <w:tc>
          <w:tcPr>
            <w:tcW w:w="6803" w:type="dxa"/>
          </w:tcPr>
          <w:p w14:paraId="468FDE16"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Hold a current manual Drivers Licence (Conditions A, I &amp; V not acceptable for employment). </w:t>
            </w:r>
          </w:p>
          <w:p w14:paraId="1847BD5F"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Be an Australian Citizen, Permanent Resident or hold a valid work visa for the employment period. </w:t>
            </w:r>
          </w:p>
          <w:p w14:paraId="0A74DA83" w14:textId="15792A03" w:rsidR="00B20D46" w:rsidRPr="001D00EE" w:rsidRDefault="00B20D46" w:rsidP="00B20D46">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F56351">
              <w:rPr>
                <w:rFonts w:cstheme="minorHAnsi"/>
                <w:color w:val="111111" w:themeColor="text1" w:themeShade="80"/>
              </w:rPr>
              <w:t xml:space="preserve">Meet the </w:t>
            </w:r>
            <w:r w:rsidRPr="00F56351">
              <w:rPr>
                <w:rFonts w:cstheme="minorHAnsi"/>
                <w:b/>
                <w:bCs/>
                <w:color w:val="111111" w:themeColor="text1" w:themeShade="80"/>
              </w:rPr>
              <w:t xml:space="preserve">“Category </w:t>
            </w:r>
            <w:r w:rsidR="00E25B6F" w:rsidRPr="000B70E1">
              <w:rPr>
                <w:rFonts w:cstheme="minorHAnsi"/>
                <w:b/>
                <w:bCs/>
                <w:color w:val="111111" w:themeColor="text1" w:themeShade="80"/>
              </w:rPr>
              <w:t>B – Firefighter Arduous</w:t>
            </w:r>
            <w:r w:rsidRPr="00F56351">
              <w:rPr>
                <w:rFonts w:cstheme="minorHAnsi"/>
                <w:b/>
                <w:bCs/>
                <w:color w:val="111111" w:themeColor="text1" w:themeShade="80"/>
              </w:rPr>
              <w:t>”</w:t>
            </w:r>
            <w:r w:rsidRPr="00F56351">
              <w:rPr>
                <w:rFonts w:cstheme="minorHAnsi"/>
                <w:color w:val="111111" w:themeColor="text1" w:themeShade="80"/>
              </w:rPr>
              <w:t xml:space="preserve"> medical and fitness requirements. This requires meeting the DEECA firefighter medical assessment requirements at least every two years (or as specified by the assessing doctor), and successful completion of the “Pack Hike Test” prior to each </w:t>
            </w:r>
            <w:r w:rsidR="00E25B6F">
              <w:rPr>
                <w:rFonts w:cstheme="minorHAnsi"/>
                <w:color w:val="111111" w:themeColor="text1" w:themeShade="80"/>
              </w:rPr>
              <w:t>fire season</w:t>
            </w:r>
            <w:r w:rsidRPr="00F56351">
              <w:rPr>
                <w:rFonts w:cstheme="minorHAnsi"/>
                <w:color w:val="111111" w:themeColor="text1" w:themeShade="80"/>
              </w:rPr>
              <w:t>. This requirement also includes notification of any changes in your medical condition prior or after your medical assessment.</w:t>
            </w:r>
          </w:p>
          <w:p w14:paraId="1338B504" w14:textId="4B94ADA1" w:rsidR="00802C40" w:rsidRDefault="00802C40">
            <w:pPr>
              <w:cnfStyle w:val="000000000000" w:firstRow="0" w:lastRow="0" w:firstColumn="0" w:lastColumn="0" w:oddVBand="0" w:evenVBand="0" w:oddHBand="0" w:evenHBand="0" w:firstRowFirstColumn="0" w:firstRowLastColumn="0" w:lastRowFirstColumn="0" w:lastRowLastColumn="0"/>
              <w:rPr>
                <w:rFonts w:cstheme="minorBidi"/>
                <w:color w:val="111111" w:themeColor="text1" w:themeShade="80"/>
              </w:rPr>
            </w:pPr>
            <w:r w:rsidRPr="001D00EE">
              <w:rPr>
                <w:rFonts w:cstheme="minorBidi"/>
                <w:color w:val="111111" w:themeColor="text1" w:themeShade="80"/>
              </w:rPr>
              <w:t>Biannual medical and annual task-based assessments are an ongoing requirement of the role.</w:t>
            </w:r>
          </w:p>
          <w:p w14:paraId="01850338" w14:textId="317FDA14" w:rsidR="00802C40" w:rsidRPr="001D00EE" w:rsidRDefault="00311B6B" w:rsidP="00311B6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70E1">
              <w:rPr>
                <w:rFonts w:cstheme="minorHAnsi"/>
                <w:color w:val="111111" w:themeColor="text1" w:themeShade="80"/>
              </w:rPr>
              <w:t>Ability to achieve competent result in the D</w:t>
            </w:r>
            <w:r>
              <w:rPr>
                <w:rFonts w:cstheme="minorHAnsi"/>
                <w:color w:val="111111" w:themeColor="text1" w:themeShade="80"/>
              </w:rPr>
              <w:t>EECA</w:t>
            </w:r>
            <w:r w:rsidRPr="000B70E1">
              <w:rPr>
                <w:rFonts w:cstheme="minorHAnsi"/>
                <w:color w:val="111111" w:themeColor="text1" w:themeShade="80"/>
              </w:rPr>
              <w:t xml:space="preserve"> General Firefighter accreditation.</w:t>
            </w:r>
          </w:p>
        </w:tc>
      </w:tr>
      <w:tr w:rsidR="006B37AD" w:rsidRPr="007F1CFE" w14:paraId="5858B16E"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A79E437" w14:textId="77777777" w:rsidR="006B37AD" w:rsidRPr="007F1CFE" w:rsidRDefault="006B37AD">
            <w:pPr>
              <w:spacing w:before="120" w:after="120"/>
              <w:rPr>
                <w:rFonts w:ascii="Arial" w:hAnsi="Arial"/>
                <w:color w:val="111111" w:themeColor="text1" w:themeShade="80"/>
              </w:rPr>
            </w:pPr>
            <w:r w:rsidRPr="000B70E1">
              <w:rPr>
                <w:rFonts w:ascii="Arial" w:hAnsi="Arial"/>
                <w:color w:val="111111" w:themeColor="text1" w:themeShade="80"/>
              </w:rPr>
              <w:t>Workcentre requirements (achieve accreditations and maintain competencies)</w:t>
            </w:r>
          </w:p>
        </w:tc>
        <w:tc>
          <w:tcPr>
            <w:tcW w:w="6803" w:type="dxa"/>
          </w:tcPr>
          <w:p w14:paraId="36EE6176"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use of tools and equipment including non-powered and small hand tools, chainsaws, brush-cutters and pole saws, basic carpentry, small pumps (slip on/tanker and filler), field radios and other communication equipment. </w:t>
            </w:r>
          </w:p>
          <w:p w14:paraId="721DBC6A"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Application of Safe Work Practices including awareness of Regulations and Codes of Practice (Manual Handling, Noise, Dangerous Goods, Prevention of Falls, Plant), use of Standard Operating Procedures, use of Job Safety Analysis (JSAs)/Risk Assessments/Site Safety Surveys.</w:t>
            </w:r>
          </w:p>
          <w:p w14:paraId="79D21275" w14:textId="77777777"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High level of understanding in Department policies and procedures.</w:t>
            </w:r>
          </w:p>
          <w:p w14:paraId="0B1B1EB3" w14:textId="6C91488C"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driving of manual 4WD vehicles. </w:t>
            </w:r>
          </w:p>
          <w:p w14:paraId="413DBACC" w14:textId="77777777" w:rsidR="007B2286" w:rsidRDefault="007B2286" w:rsidP="006B37AD">
            <w:pPr>
              <w:pStyle w:val="ListParagraph"/>
              <w:numPr>
                <w:ilvl w:val="0"/>
                <w:numId w:val="37"/>
              </w:numPr>
              <w:tabs>
                <w:tab w:val="left" w:pos="10178"/>
              </w:tabs>
              <w:spacing w:before="60" w:after="60" w:line="276"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Level 2 First Aid </w:t>
            </w:r>
          </w:p>
          <w:p w14:paraId="33E8CD09" w14:textId="77777777" w:rsidR="007B2286" w:rsidRPr="001D00EE" w:rsidRDefault="007B2286" w:rsidP="00F75187">
            <w:pPr>
              <w:spacing w:after="0"/>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Training for the below will be provided during employment depending on workcentre requirements.</w:t>
            </w:r>
          </w:p>
          <w:p w14:paraId="2A7566CF" w14:textId="3862CC20" w:rsidR="006B37AD" w:rsidRPr="001D00EE" w:rsidRDefault="006B37AD" w:rsidP="006B37AD">
            <w:pPr>
              <w:pStyle w:val="ListParagraph"/>
              <w:numPr>
                <w:ilvl w:val="0"/>
                <w:numId w:val="37"/>
              </w:numPr>
              <w:tabs>
                <w:tab w:val="left" w:pos="10178"/>
              </w:tabs>
              <w:spacing w:before="60" w:after="60" w:line="276"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Crew Leader/Operations Officer Level 1</w:t>
            </w:r>
          </w:p>
          <w:p w14:paraId="74F5EC5C"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Chainsaw Operation – Faller Intermediate or Advanced </w:t>
            </w:r>
          </w:p>
          <w:p w14:paraId="19798B79"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Plant Operation</w:t>
            </w:r>
          </w:p>
          <w:p w14:paraId="79BCBAD7" w14:textId="0363007D" w:rsidR="006B37AD" w:rsidRPr="000B70E1" w:rsidRDefault="006B37AD" w:rsidP="007B2286">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Prescribed Burn </w:t>
            </w:r>
            <w:r w:rsidR="00C30A5B">
              <w:rPr>
                <w:rFonts w:cstheme="minorHAnsi"/>
                <w:color w:val="111111" w:themeColor="text1" w:themeShade="80"/>
              </w:rPr>
              <w:t xml:space="preserve">Operations </w:t>
            </w:r>
            <w:r w:rsidRPr="001D00EE">
              <w:rPr>
                <w:rFonts w:cstheme="minorHAnsi"/>
                <w:color w:val="111111" w:themeColor="text1" w:themeShade="80"/>
              </w:rPr>
              <w:t>Officer</w:t>
            </w:r>
          </w:p>
        </w:tc>
      </w:tr>
      <w:tr w:rsidR="00802C40" w:rsidRPr="007F1CFE" w14:paraId="7970F6B2"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lastRenderedPageBreak/>
              <w:t>Employment terms and conditions</w:t>
            </w:r>
          </w:p>
          <w:p w14:paraId="1C31AFB8" w14:textId="77777777" w:rsidR="00802C40" w:rsidRPr="007F1CFE" w:rsidRDefault="00802C40">
            <w:pPr>
              <w:spacing w:before="120" w:after="120"/>
              <w:rPr>
                <w:rFonts w:ascii="Arial" w:hAnsi="Arial"/>
                <w:color w:val="111111" w:themeColor="text1" w:themeShade="80"/>
              </w:rPr>
            </w:pPr>
          </w:p>
        </w:tc>
        <w:tc>
          <w:tcPr>
            <w:tcW w:w="6803" w:type="dxa"/>
          </w:tcPr>
          <w:p w14:paraId="392EEE73" w14:textId="1F7933B6"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Pr="00BC1006">
              <w:rPr>
                <w:rFonts w:cstheme="minorHAnsi"/>
                <w:i/>
                <w:iCs/>
                <w:color w:val="111111" w:themeColor="text1" w:themeShade="80"/>
              </w:rPr>
              <w:t xml:space="preserve">Field Staff and </w:t>
            </w:r>
            <w:r w:rsidR="00B62AD5">
              <w:rPr>
                <w:rFonts w:cstheme="minorHAnsi"/>
                <w:i/>
                <w:iCs/>
                <w:color w:val="111111" w:themeColor="text1" w:themeShade="80"/>
              </w:rPr>
              <w:t>Vertebrate Species Management Officers Agreement 2025</w:t>
            </w:r>
            <w:r w:rsidRPr="000A5900">
              <w:rPr>
                <w:rFonts w:cstheme="minorHAnsi"/>
                <w:color w:val="111111" w:themeColor="text1" w:themeShade="80"/>
              </w:rPr>
              <w:t xml:space="preserve"> 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77777777" w:rsidR="00802C40" w:rsidRPr="00DB34D7"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tbl>
    <w:bookmarkEnd w:id="2"/>
    <w:p w14:paraId="3C8C2B93" w14:textId="77777777" w:rsidR="0069489C" w:rsidRPr="00495B3B" w:rsidRDefault="0069489C" w:rsidP="0069489C">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68707EF7" w14:textId="77777777" w:rsidR="0069489C" w:rsidRPr="00454423" w:rsidRDefault="0069489C" w:rsidP="0069489C">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3EC3BE65" w14:textId="77777777" w:rsidR="0069489C" w:rsidRPr="005763CD" w:rsidRDefault="0069489C" w:rsidP="0069489C">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66BFB69" w14:textId="77777777" w:rsidR="0069489C" w:rsidRPr="005763CD" w:rsidRDefault="0069489C" w:rsidP="0069489C">
      <w:pPr>
        <w:spacing w:before="0" w:after="0"/>
        <w:rPr>
          <w:rFonts w:ascii="Arial" w:hAnsi="Arial" w:cs="Arial"/>
        </w:rPr>
      </w:pPr>
    </w:p>
    <w:p w14:paraId="2798D95E" w14:textId="77777777" w:rsidR="0069489C" w:rsidRPr="005763CD" w:rsidRDefault="0069489C" w:rsidP="0069489C">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2DD7A61E" w14:textId="77777777" w:rsidR="0069489C" w:rsidRPr="00495B3B" w:rsidRDefault="0069489C" w:rsidP="0069489C">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50CA4DD" w14:textId="77777777" w:rsidR="0069489C" w:rsidRPr="002775A7" w:rsidRDefault="0069489C" w:rsidP="0069489C">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6FFA901" w14:textId="54028DAD" w:rsidR="0069489C" w:rsidRPr="0069489C" w:rsidRDefault="0069489C" w:rsidP="0069489C">
      <w:pPr>
        <w:rPr>
          <w:rFonts w:ascii="Arial" w:hAnsi="Arial" w:cs="Arial"/>
          <w:color w:val="000000"/>
          <w:szCs w:val="22"/>
        </w:rPr>
      </w:pPr>
      <w:r w:rsidRPr="00AC1638">
        <w:rPr>
          <w:rFonts w:ascii="Arial" w:eastAsia="Microsoft JhengHei" w:hAnsi="Arial"/>
          <w:color w:val="442D97"/>
          <w:sz w:val="28"/>
          <w:szCs w:val="28"/>
        </w:rPr>
        <w:t>Our Community Charter</w:t>
      </w:r>
    </w:p>
    <w:p w14:paraId="0903503A" w14:textId="77777777" w:rsidR="0069489C" w:rsidRPr="00AC1638" w:rsidRDefault="0069489C" w:rsidP="0069489C">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F2971C6" w14:textId="77777777" w:rsidR="0069489C" w:rsidRPr="00495B3B" w:rsidRDefault="0069489C" w:rsidP="0069489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53FE9551" w14:textId="77777777" w:rsidR="0069489C" w:rsidRDefault="0069489C" w:rsidP="0069489C">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8B31CD7" w14:textId="77777777" w:rsidR="0069489C" w:rsidRPr="00495B3B" w:rsidRDefault="0069489C" w:rsidP="0069489C">
      <w:pPr>
        <w:spacing w:line="240" w:lineRule="auto"/>
        <w:contextualSpacing/>
        <w:outlineLvl w:val="1"/>
        <w:rPr>
          <w:rFonts w:ascii="Arial" w:hAnsi="Arial" w:cs="Arial"/>
          <w:color w:val="363534"/>
        </w:rPr>
      </w:pPr>
    </w:p>
    <w:p w14:paraId="3A664AD5" w14:textId="77777777" w:rsidR="0069489C" w:rsidRPr="00495B3B" w:rsidRDefault="0069489C" w:rsidP="0069489C">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0151A859" w14:textId="77777777" w:rsidR="0069489C" w:rsidRPr="00495B3B" w:rsidRDefault="0069489C" w:rsidP="0069489C">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34B3FF14" w14:textId="77777777" w:rsidR="0069489C" w:rsidRPr="00495B3B" w:rsidRDefault="0069489C" w:rsidP="0069489C">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84D6433" w14:textId="77777777" w:rsidR="0069489C" w:rsidRPr="00495B3B" w:rsidRDefault="0069489C" w:rsidP="0069489C">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C09FE3D" w14:textId="77777777" w:rsidR="0069489C" w:rsidRPr="00495B3B" w:rsidRDefault="0069489C" w:rsidP="0069489C">
      <w:pPr>
        <w:rPr>
          <w:rFonts w:ascii="Arial" w:hAnsi="Arial" w:cs="Arial"/>
          <w:b/>
          <w:bCs/>
          <w:color w:val="363534"/>
        </w:rPr>
      </w:pPr>
      <w:r w:rsidRPr="00495B3B">
        <w:rPr>
          <w:rFonts w:ascii="Arial" w:hAnsi="Arial" w:cs="Arial"/>
          <w:b/>
          <w:bCs/>
          <w:color w:val="363534"/>
        </w:rPr>
        <w:t>Aboriginal Cultural Safety</w:t>
      </w:r>
    </w:p>
    <w:p w14:paraId="366B3637" w14:textId="77777777" w:rsidR="0069489C" w:rsidRPr="00495B3B" w:rsidRDefault="0069489C" w:rsidP="0069489C">
      <w:pPr>
        <w:spacing w:before="0" w:after="0"/>
        <w:rPr>
          <w:rFonts w:ascii="Arial" w:hAnsi="Arial" w:cs="Arial"/>
          <w:color w:val="363534"/>
        </w:rPr>
      </w:pPr>
      <w:r w:rsidRPr="00495B3B">
        <w:rPr>
          <w:rFonts w:ascii="Arial" w:hAnsi="Arial" w:cs="Arial"/>
          <w:color w:val="363534"/>
        </w:rPr>
        <w:lastRenderedPageBreak/>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4A0B9D78" w14:textId="77777777" w:rsidR="0069489C" w:rsidRPr="00495B3B" w:rsidRDefault="0069489C" w:rsidP="0069489C">
      <w:pPr>
        <w:rPr>
          <w:rFonts w:ascii="Arial" w:hAnsi="Arial" w:cs="Arial"/>
          <w:b/>
          <w:color w:val="363534"/>
          <w:szCs w:val="22"/>
        </w:rPr>
      </w:pPr>
      <w:r w:rsidRPr="00495B3B">
        <w:rPr>
          <w:rFonts w:ascii="Arial" w:hAnsi="Arial" w:cs="Arial"/>
          <w:b/>
          <w:color w:val="363534"/>
          <w:szCs w:val="22"/>
        </w:rPr>
        <w:t>Balancing your Life / Hybrid Working</w:t>
      </w:r>
    </w:p>
    <w:p w14:paraId="3AA4D4FE" w14:textId="77777777" w:rsidR="0069489C" w:rsidRPr="00495B3B" w:rsidRDefault="0069489C" w:rsidP="0069489C">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9B28C1E" w14:textId="608BEA4A" w:rsidR="00A14A3F" w:rsidRDefault="0069489C" w:rsidP="0069489C">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sectPr w:rsidR="00A14A3F" w:rsidSect="00652C98">
      <w:headerReference w:type="default" r:id="rId36"/>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60ED0F4" w14:textId="77777777" w:rsidR="00C67DF4" w:rsidRDefault="00C67DF4" w:rsidP="00CD157B">
      <w:pPr>
        <w:pStyle w:val="NoSpacing"/>
      </w:pPr>
    </w:p>
    <w:p w14:paraId="0172E0EF" w14:textId="77777777" w:rsidR="00C67DF4" w:rsidRDefault="00C67DF4"/>
  </w:endnote>
  <w:endnote w:type="continuationSeparator" w:id="0">
    <w:p w14:paraId="4101F9BC" w14:textId="77777777" w:rsidR="00C67DF4" w:rsidRDefault="00C67DF4" w:rsidP="00CD157B">
      <w:pPr>
        <w:pStyle w:val="NoSpacing"/>
      </w:pPr>
    </w:p>
    <w:p w14:paraId="03D66E5D" w14:textId="77777777" w:rsidR="00C67DF4" w:rsidRDefault="00C67DF4"/>
  </w:endnote>
  <w:endnote w:type="continuationNotice" w:id="1">
    <w:p w14:paraId="4E5CFBEE" w14:textId="77777777" w:rsidR="00C67DF4" w:rsidRDefault="00C67DF4" w:rsidP="00CD157B">
      <w:pPr>
        <w:pStyle w:val="NoSpacing"/>
      </w:pPr>
    </w:p>
    <w:p w14:paraId="6039C5A8" w14:textId="77777777" w:rsidR="00C67DF4" w:rsidRDefault="00C67DF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395B3070" w:rsidR="00A60698" w:rsidRPr="00810C40" w:rsidRDefault="00061E7D" w:rsidP="00495B3B">
          <w:pPr>
            <w:pStyle w:val="FooterEven"/>
            <w:jc w:val="right"/>
          </w:pPr>
          <w:r>
            <w:t>October</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024D3AFC" w14:textId="77777777" w:rsidR="00E62EE1" w:rsidRDefault="0069489C" w:rsidP="00E62EE1">
          <w:pPr>
            <w:pStyle w:val="FooterOddPageNumber"/>
            <w:ind w:left="-9070" w:firstLine="9070"/>
            <w:rPr>
              <w:b w:val="0"/>
              <w:bCs/>
            </w:rPr>
          </w:pPr>
          <w:r>
            <w:rPr>
              <w:b w:val="0"/>
              <w:bCs/>
            </w:rPr>
            <w:t>March 2025</w:t>
          </w:r>
        </w:p>
        <w:p w14:paraId="6C0118BB" w14:textId="741EB4F6" w:rsidR="0069489C" w:rsidRPr="00361A26" w:rsidRDefault="0069489C" w:rsidP="00E62EE1">
          <w:pPr>
            <w:pStyle w:val="FooterOddPageNumber"/>
            <w:ind w:left="-9070" w:firstLine="9070"/>
            <w:rPr>
              <w:b w:val="0"/>
              <w:bCs/>
            </w:rPr>
          </w:pP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393141FC" w:rsidR="00364C9A" w:rsidRDefault="00061E7D" w:rsidP="0092145B">
    <w:pPr>
      <w:pStyle w:val="Footer"/>
      <w:ind w:left="8640"/>
    </w:pPr>
    <w:r>
      <w:t>October</w:t>
    </w:r>
    <w:r w:rsidR="00AF0FFB">
      <w:t xml:space="preserve">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7DA20BE" w14:textId="77777777" w:rsidR="00C67DF4" w:rsidRPr="0056073C" w:rsidRDefault="00C67DF4" w:rsidP="005D764F">
      <w:pPr>
        <w:pStyle w:val="FootnoteSeparator"/>
      </w:pPr>
    </w:p>
    <w:p w14:paraId="1626E813" w14:textId="77777777" w:rsidR="00C67DF4" w:rsidRDefault="00C67DF4"/>
  </w:footnote>
  <w:footnote w:type="continuationSeparator" w:id="0">
    <w:p w14:paraId="77FDD523" w14:textId="77777777" w:rsidR="00C67DF4" w:rsidRPr="00CA30B7" w:rsidRDefault="00C67DF4" w:rsidP="006D5A90">
      <w:pPr>
        <w:rPr>
          <w:lang w:val="en-US"/>
        </w:rPr>
      </w:pPr>
      <w:r w:rsidRPr="00CA30B7">
        <w:rPr>
          <w:lang w:val="en-US"/>
        </w:rPr>
        <w:t>_______</w:t>
      </w:r>
    </w:p>
    <w:p w14:paraId="5FE684CB" w14:textId="77777777" w:rsidR="00C67DF4" w:rsidRDefault="00C67DF4"/>
  </w:footnote>
  <w:footnote w:type="continuationNotice" w:id="1">
    <w:p w14:paraId="5DBEBED6" w14:textId="77777777" w:rsidR="00C67DF4" w:rsidRDefault="00C67DF4" w:rsidP="006D5A90"/>
    <w:p w14:paraId="79ABF3AD" w14:textId="77777777" w:rsidR="00C67DF4" w:rsidRDefault="00C67DF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20D4263"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192D083"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0FD73B7"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920831C"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12E4FA3" id="Freeform: Shape 38"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D2BC26A" id="Freeform: Shape 39"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19A80A9" id="Freeform: Shape 2"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9CC2884" id="Freeform: Shape 25"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2FD6B0E" id="Freeform: Shape 5"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664AAC4"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14D3FB6"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45D3C3"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387E9AA2"/>
    <w:lvl w:ilvl="0">
      <w:start w:val="1"/>
      <w:numFmt w:val="bullet"/>
      <w:lvlText w:val=""/>
      <w:lvlJc w:val="left"/>
      <w:pPr>
        <w:tabs>
          <w:tab w:val="num" w:pos="643"/>
        </w:tabs>
        <w:ind w:left="643" w:hanging="360"/>
      </w:pPr>
      <w:rPr>
        <w:rFonts w:ascii="Symbol" w:hAnsi="Symbol" w:hint="default"/>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4A55693"/>
    <w:multiLevelType w:val="hybridMultilevel"/>
    <w:tmpl w:val="F790E332"/>
    <w:lvl w:ilvl="0" w:tplc="ACE8ADE6">
      <w:start w:val="1"/>
      <w:numFmt w:val="bullet"/>
      <w:lvlText w:val=""/>
      <w:lvlJc w:val="left"/>
      <w:pPr>
        <w:ind w:left="720" w:hanging="360"/>
      </w:pPr>
      <w:rPr>
        <w:rFonts w:ascii="Symbol" w:hAnsi="Symbol" w:hint="default"/>
      </w:rPr>
    </w:lvl>
    <w:lvl w:ilvl="1" w:tplc="E28EEDD0">
      <w:start w:val="1"/>
      <w:numFmt w:val="bullet"/>
      <w:lvlText w:val="o"/>
      <w:lvlJc w:val="left"/>
      <w:pPr>
        <w:ind w:left="1440" w:hanging="360"/>
      </w:pPr>
      <w:rPr>
        <w:rFonts w:ascii="Courier New" w:hAnsi="Courier New" w:hint="default"/>
      </w:rPr>
    </w:lvl>
    <w:lvl w:ilvl="2" w:tplc="0DC45C3C">
      <w:start w:val="1"/>
      <w:numFmt w:val="bullet"/>
      <w:lvlText w:val=""/>
      <w:lvlJc w:val="left"/>
      <w:pPr>
        <w:ind w:left="2160" w:hanging="360"/>
      </w:pPr>
      <w:rPr>
        <w:rFonts w:ascii="Wingdings" w:hAnsi="Wingdings" w:hint="default"/>
      </w:rPr>
    </w:lvl>
    <w:lvl w:ilvl="3" w:tplc="0266484C">
      <w:start w:val="1"/>
      <w:numFmt w:val="bullet"/>
      <w:lvlText w:val=""/>
      <w:lvlJc w:val="left"/>
      <w:pPr>
        <w:ind w:left="2880" w:hanging="360"/>
      </w:pPr>
      <w:rPr>
        <w:rFonts w:ascii="Symbol" w:hAnsi="Symbol" w:hint="default"/>
      </w:rPr>
    </w:lvl>
    <w:lvl w:ilvl="4" w:tplc="FEF22066">
      <w:start w:val="1"/>
      <w:numFmt w:val="bullet"/>
      <w:lvlText w:val="o"/>
      <w:lvlJc w:val="left"/>
      <w:pPr>
        <w:ind w:left="3600" w:hanging="360"/>
      </w:pPr>
      <w:rPr>
        <w:rFonts w:ascii="Courier New" w:hAnsi="Courier New" w:hint="default"/>
      </w:rPr>
    </w:lvl>
    <w:lvl w:ilvl="5" w:tplc="59B60B16">
      <w:start w:val="1"/>
      <w:numFmt w:val="bullet"/>
      <w:lvlText w:val=""/>
      <w:lvlJc w:val="left"/>
      <w:pPr>
        <w:ind w:left="4320" w:hanging="360"/>
      </w:pPr>
      <w:rPr>
        <w:rFonts w:ascii="Wingdings" w:hAnsi="Wingdings" w:hint="default"/>
      </w:rPr>
    </w:lvl>
    <w:lvl w:ilvl="6" w:tplc="B8CC02FA">
      <w:start w:val="1"/>
      <w:numFmt w:val="bullet"/>
      <w:lvlText w:val=""/>
      <w:lvlJc w:val="left"/>
      <w:pPr>
        <w:ind w:left="5040" w:hanging="360"/>
      </w:pPr>
      <w:rPr>
        <w:rFonts w:ascii="Symbol" w:hAnsi="Symbol" w:hint="default"/>
      </w:rPr>
    </w:lvl>
    <w:lvl w:ilvl="7" w:tplc="90B020C4">
      <w:start w:val="1"/>
      <w:numFmt w:val="bullet"/>
      <w:lvlText w:val="o"/>
      <w:lvlJc w:val="left"/>
      <w:pPr>
        <w:ind w:left="5760" w:hanging="360"/>
      </w:pPr>
      <w:rPr>
        <w:rFonts w:ascii="Courier New" w:hAnsi="Courier New" w:hint="default"/>
      </w:rPr>
    </w:lvl>
    <w:lvl w:ilvl="8" w:tplc="51C095CC">
      <w:start w:val="1"/>
      <w:numFmt w:val="bullet"/>
      <w:lvlText w:val=""/>
      <w:lvlJc w:val="left"/>
      <w:pPr>
        <w:ind w:left="6480" w:hanging="360"/>
      </w:pPr>
      <w:rPr>
        <w:rFonts w:ascii="Wingdings" w:hAnsi="Wingdings" w:hint="default"/>
      </w:rPr>
    </w:lvl>
  </w:abstractNum>
  <w:abstractNum w:abstractNumId="4" w15:restartNumberingAfterBreak="0">
    <w:nsid w:val="0ABF71B6"/>
    <w:multiLevelType w:val="hybridMultilevel"/>
    <w:tmpl w:val="5030C33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8870BB"/>
    <w:multiLevelType w:val="hybridMultilevel"/>
    <w:tmpl w:val="E1B8F994"/>
    <w:lvl w:ilvl="0" w:tplc="D7B83152">
      <w:start w:val="1"/>
      <w:numFmt w:val="bullet"/>
      <w:lvlText w:val=""/>
      <w:lvlJc w:val="left"/>
      <w:pPr>
        <w:ind w:left="720" w:hanging="360"/>
      </w:pPr>
      <w:rPr>
        <w:rFonts w:ascii="Symbol" w:hAnsi="Symbol" w:hint="default"/>
      </w:rPr>
    </w:lvl>
    <w:lvl w:ilvl="1" w:tplc="988471DC">
      <w:start w:val="1"/>
      <w:numFmt w:val="bullet"/>
      <w:lvlText w:val="o"/>
      <w:lvlJc w:val="left"/>
      <w:pPr>
        <w:ind w:left="1440" w:hanging="360"/>
      </w:pPr>
      <w:rPr>
        <w:rFonts w:ascii="Courier New" w:hAnsi="Courier New" w:hint="default"/>
      </w:rPr>
    </w:lvl>
    <w:lvl w:ilvl="2" w:tplc="6B922820">
      <w:start w:val="1"/>
      <w:numFmt w:val="bullet"/>
      <w:lvlText w:val=""/>
      <w:lvlJc w:val="left"/>
      <w:pPr>
        <w:ind w:left="2160" w:hanging="360"/>
      </w:pPr>
      <w:rPr>
        <w:rFonts w:ascii="Wingdings" w:hAnsi="Wingdings" w:hint="default"/>
      </w:rPr>
    </w:lvl>
    <w:lvl w:ilvl="3" w:tplc="CF080FE8">
      <w:start w:val="1"/>
      <w:numFmt w:val="bullet"/>
      <w:lvlText w:val=""/>
      <w:lvlJc w:val="left"/>
      <w:pPr>
        <w:ind w:left="2880" w:hanging="360"/>
      </w:pPr>
      <w:rPr>
        <w:rFonts w:ascii="Symbol" w:hAnsi="Symbol" w:hint="default"/>
      </w:rPr>
    </w:lvl>
    <w:lvl w:ilvl="4" w:tplc="7CD0CD92">
      <w:start w:val="1"/>
      <w:numFmt w:val="bullet"/>
      <w:lvlText w:val="o"/>
      <w:lvlJc w:val="left"/>
      <w:pPr>
        <w:ind w:left="3600" w:hanging="360"/>
      </w:pPr>
      <w:rPr>
        <w:rFonts w:ascii="Courier New" w:hAnsi="Courier New" w:hint="default"/>
      </w:rPr>
    </w:lvl>
    <w:lvl w:ilvl="5" w:tplc="D276AFA6">
      <w:start w:val="1"/>
      <w:numFmt w:val="bullet"/>
      <w:lvlText w:val=""/>
      <w:lvlJc w:val="left"/>
      <w:pPr>
        <w:ind w:left="4320" w:hanging="360"/>
      </w:pPr>
      <w:rPr>
        <w:rFonts w:ascii="Wingdings" w:hAnsi="Wingdings" w:hint="default"/>
      </w:rPr>
    </w:lvl>
    <w:lvl w:ilvl="6" w:tplc="E2789EF4">
      <w:start w:val="1"/>
      <w:numFmt w:val="bullet"/>
      <w:lvlText w:val=""/>
      <w:lvlJc w:val="left"/>
      <w:pPr>
        <w:ind w:left="5040" w:hanging="360"/>
      </w:pPr>
      <w:rPr>
        <w:rFonts w:ascii="Symbol" w:hAnsi="Symbol" w:hint="default"/>
      </w:rPr>
    </w:lvl>
    <w:lvl w:ilvl="7" w:tplc="6BA87344">
      <w:start w:val="1"/>
      <w:numFmt w:val="bullet"/>
      <w:lvlText w:val="o"/>
      <w:lvlJc w:val="left"/>
      <w:pPr>
        <w:ind w:left="5760" w:hanging="360"/>
      </w:pPr>
      <w:rPr>
        <w:rFonts w:ascii="Courier New" w:hAnsi="Courier New" w:hint="default"/>
      </w:rPr>
    </w:lvl>
    <w:lvl w:ilvl="8" w:tplc="59521FA4">
      <w:start w:val="1"/>
      <w:numFmt w:val="bullet"/>
      <w:lvlText w:val=""/>
      <w:lvlJc w:val="left"/>
      <w:pPr>
        <w:ind w:left="6480" w:hanging="36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6F14780"/>
    <w:multiLevelType w:val="hybridMultilevel"/>
    <w:tmpl w:val="84DEA9A6"/>
    <w:lvl w:ilvl="0" w:tplc="B4B2C6E6">
      <w:start w:val="1"/>
      <w:numFmt w:val="bullet"/>
      <w:lvlText w:val=""/>
      <w:lvlJc w:val="left"/>
      <w:pPr>
        <w:ind w:left="720" w:hanging="360"/>
      </w:pPr>
      <w:rPr>
        <w:rFonts w:ascii="Symbol" w:hAnsi="Symbol" w:hint="default"/>
      </w:rPr>
    </w:lvl>
    <w:lvl w:ilvl="1" w:tplc="226C04EC">
      <w:start w:val="1"/>
      <w:numFmt w:val="bullet"/>
      <w:lvlText w:val="o"/>
      <w:lvlJc w:val="left"/>
      <w:pPr>
        <w:ind w:left="1440" w:hanging="360"/>
      </w:pPr>
      <w:rPr>
        <w:rFonts w:ascii="Courier New" w:hAnsi="Courier New" w:hint="default"/>
      </w:rPr>
    </w:lvl>
    <w:lvl w:ilvl="2" w:tplc="11AE7C26">
      <w:start w:val="1"/>
      <w:numFmt w:val="bullet"/>
      <w:lvlText w:val=""/>
      <w:lvlJc w:val="left"/>
      <w:pPr>
        <w:ind w:left="2160" w:hanging="360"/>
      </w:pPr>
      <w:rPr>
        <w:rFonts w:ascii="Wingdings" w:hAnsi="Wingdings" w:hint="default"/>
      </w:rPr>
    </w:lvl>
    <w:lvl w:ilvl="3" w:tplc="3EE412D6">
      <w:start w:val="1"/>
      <w:numFmt w:val="bullet"/>
      <w:lvlText w:val=""/>
      <w:lvlJc w:val="left"/>
      <w:pPr>
        <w:ind w:left="2880" w:hanging="360"/>
      </w:pPr>
      <w:rPr>
        <w:rFonts w:ascii="Symbol" w:hAnsi="Symbol" w:hint="default"/>
      </w:rPr>
    </w:lvl>
    <w:lvl w:ilvl="4" w:tplc="0E449C40">
      <w:start w:val="1"/>
      <w:numFmt w:val="bullet"/>
      <w:lvlText w:val="o"/>
      <w:lvlJc w:val="left"/>
      <w:pPr>
        <w:ind w:left="3600" w:hanging="360"/>
      </w:pPr>
      <w:rPr>
        <w:rFonts w:ascii="Courier New" w:hAnsi="Courier New" w:hint="default"/>
      </w:rPr>
    </w:lvl>
    <w:lvl w:ilvl="5" w:tplc="C0E6B090">
      <w:start w:val="1"/>
      <w:numFmt w:val="bullet"/>
      <w:lvlText w:val=""/>
      <w:lvlJc w:val="left"/>
      <w:pPr>
        <w:ind w:left="4320" w:hanging="360"/>
      </w:pPr>
      <w:rPr>
        <w:rFonts w:ascii="Wingdings" w:hAnsi="Wingdings" w:hint="default"/>
      </w:rPr>
    </w:lvl>
    <w:lvl w:ilvl="6" w:tplc="0C52E348">
      <w:start w:val="1"/>
      <w:numFmt w:val="bullet"/>
      <w:lvlText w:val=""/>
      <w:lvlJc w:val="left"/>
      <w:pPr>
        <w:ind w:left="5040" w:hanging="360"/>
      </w:pPr>
      <w:rPr>
        <w:rFonts w:ascii="Symbol" w:hAnsi="Symbol" w:hint="default"/>
      </w:rPr>
    </w:lvl>
    <w:lvl w:ilvl="7" w:tplc="E94CC568">
      <w:start w:val="1"/>
      <w:numFmt w:val="bullet"/>
      <w:lvlText w:val="o"/>
      <w:lvlJc w:val="left"/>
      <w:pPr>
        <w:ind w:left="5760" w:hanging="360"/>
      </w:pPr>
      <w:rPr>
        <w:rFonts w:ascii="Courier New" w:hAnsi="Courier New" w:hint="default"/>
      </w:rPr>
    </w:lvl>
    <w:lvl w:ilvl="8" w:tplc="C4CEB392">
      <w:start w:val="1"/>
      <w:numFmt w:val="bullet"/>
      <w:lvlText w:val=""/>
      <w:lvlJc w:val="left"/>
      <w:pPr>
        <w:ind w:left="6480" w:hanging="360"/>
      </w:pPr>
      <w:rPr>
        <w:rFonts w:ascii="Wingdings" w:hAnsi="Wingdings" w:hint="default"/>
      </w:rPr>
    </w:lvl>
  </w:abstractNum>
  <w:abstractNum w:abstractNumId="12" w15:restartNumberingAfterBreak="0">
    <w:nsid w:val="19243261"/>
    <w:multiLevelType w:val="hybridMultilevel"/>
    <w:tmpl w:val="F6ACB744"/>
    <w:lvl w:ilvl="0" w:tplc="495EF1F2">
      <w:start w:val="1"/>
      <w:numFmt w:val="bullet"/>
      <w:lvlText w:val=""/>
      <w:lvlJc w:val="left"/>
      <w:pPr>
        <w:ind w:left="720" w:hanging="360"/>
      </w:pPr>
      <w:rPr>
        <w:rFonts w:ascii="Symbol" w:hAnsi="Symbol" w:hint="default"/>
      </w:rPr>
    </w:lvl>
    <w:lvl w:ilvl="1" w:tplc="807C81FE">
      <w:start w:val="1"/>
      <w:numFmt w:val="bullet"/>
      <w:lvlText w:val="o"/>
      <w:lvlJc w:val="left"/>
      <w:pPr>
        <w:ind w:left="1440" w:hanging="360"/>
      </w:pPr>
      <w:rPr>
        <w:rFonts w:ascii="Courier New" w:hAnsi="Courier New" w:hint="default"/>
      </w:rPr>
    </w:lvl>
    <w:lvl w:ilvl="2" w:tplc="64E86D30">
      <w:start w:val="1"/>
      <w:numFmt w:val="bullet"/>
      <w:lvlText w:val=""/>
      <w:lvlJc w:val="left"/>
      <w:pPr>
        <w:ind w:left="2160" w:hanging="360"/>
      </w:pPr>
      <w:rPr>
        <w:rFonts w:ascii="Wingdings" w:hAnsi="Wingdings" w:hint="default"/>
      </w:rPr>
    </w:lvl>
    <w:lvl w:ilvl="3" w:tplc="321CB0D0">
      <w:start w:val="1"/>
      <w:numFmt w:val="bullet"/>
      <w:lvlText w:val=""/>
      <w:lvlJc w:val="left"/>
      <w:pPr>
        <w:ind w:left="2880" w:hanging="360"/>
      </w:pPr>
      <w:rPr>
        <w:rFonts w:ascii="Symbol" w:hAnsi="Symbol" w:hint="default"/>
      </w:rPr>
    </w:lvl>
    <w:lvl w:ilvl="4" w:tplc="CD362050">
      <w:start w:val="1"/>
      <w:numFmt w:val="bullet"/>
      <w:lvlText w:val="o"/>
      <w:lvlJc w:val="left"/>
      <w:pPr>
        <w:ind w:left="3600" w:hanging="360"/>
      </w:pPr>
      <w:rPr>
        <w:rFonts w:ascii="Courier New" w:hAnsi="Courier New" w:hint="default"/>
      </w:rPr>
    </w:lvl>
    <w:lvl w:ilvl="5" w:tplc="FFD67C1C">
      <w:start w:val="1"/>
      <w:numFmt w:val="bullet"/>
      <w:lvlText w:val=""/>
      <w:lvlJc w:val="left"/>
      <w:pPr>
        <w:ind w:left="4320" w:hanging="360"/>
      </w:pPr>
      <w:rPr>
        <w:rFonts w:ascii="Wingdings" w:hAnsi="Wingdings" w:hint="default"/>
      </w:rPr>
    </w:lvl>
    <w:lvl w:ilvl="6" w:tplc="AC2EDF94">
      <w:start w:val="1"/>
      <w:numFmt w:val="bullet"/>
      <w:lvlText w:val=""/>
      <w:lvlJc w:val="left"/>
      <w:pPr>
        <w:ind w:left="5040" w:hanging="360"/>
      </w:pPr>
      <w:rPr>
        <w:rFonts w:ascii="Symbol" w:hAnsi="Symbol" w:hint="default"/>
      </w:rPr>
    </w:lvl>
    <w:lvl w:ilvl="7" w:tplc="B3D8DBB0">
      <w:start w:val="1"/>
      <w:numFmt w:val="bullet"/>
      <w:lvlText w:val="o"/>
      <w:lvlJc w:val="left"/>
      <w:pPr>
        <w:ind w:left="5760" w:hanging="360"/>
      </w:pPr>
      <w:rPr>
        <w:rFonts w:ascii="Courier New" w:hAnsi="Courier New" w:hint="default"/>
      </w:rPr>
    </w:lvl>
    <w:lvl w:ilvl="8" w:tplc="6D1094BC">
      <w:start w:val="1"/>
      <w:numFmt w:val="bullet"/>
      <w:lvlText w:val=""/>
      <w:lvlJc w:val="left"/>
      <w:pPr>
        <w:ind w:left="6480" w:hanging="360"/>
      </w:pPr>
      <w:rPr>
        <w:rFonts w:ascii="Wingdings" w:hAnsi="Wingdings" w:hint="default"/>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9362E1"/>
    <w:multiLevelType w:val="hybridMultilevel"/>
    <w:tmpl w:val="3D68129E"/>
    <w:lvl w:ilvl="0" w:tplc="BE1AA100">
      <w:start w:val="1"/>
      <w:numFmt w:val="bullet"/>
      <w:lvlText w:val=""/>
      <w:lvlJc w:val="left"/>
      <w:pPr>
        <w:ind w:left="720" w:hanging="360"/>
      </w:pPr>
      <w:rPr>
        <w:rFonts w:ascii="Symbol" w:hAnsi="Symbol" w:hint="default"/>
      </w:rPr>
    </w:lvl>
    <w:lvl w:ilvl="1" w:tplc="15129E74">
      <w:start w:val="1"/>
      <w:numFmt w:val="bullet"/>
      <w:lvlText w:val="o"/>
      <w:lvlJc w:val="left"/>
      <w:pPr>
        <w:ind w:left="1440" w:hanging="360"/>
      </w:pPr>
      <w:rPr>
        <w:rFonts w:ascii="Courier New" w:hAnsi="Courier New" w:hint="default"/>
      </w:rPr>
    </w:lvl>
    <w:lvl w:ilvl="2" w:tplc="74405D42">
      <w:start w:val="1"/>
      <w:numFmt w:val="bullet"/>
      <w:lvlText w:val=""/>
      <w:lvlJc w:val="left"/>
      <w:pPr>
        <w:ind w:left="2160" w:hanging="360"/>
      </w:pPr>
      <w:rPr>
        <w:rFonts w:ascii="Wingdings" w:hAnsi="Wingdings" w:hint="default"/>
      </w:rPr>
    </w:lvl>
    <w:lvl w:ilvl="3" w:tplc="3B64C254">
      <w:start w:val="1"/>
      <w:numFmt w:val="bullet"/>
      <w:lvlText w:val=""/>
      <w:lvlJc w:val="left"/>
      <w:pPr>
        <w:ind w:left="2880" w:hanging="360"/>
      </w:pPr>
      <w:rPr>
        <w:rFonts w:ascii="Symbol" w:hAnsi="Symbol" w:hint="default"/>
      </w:rPr>
    </w:lvl>
    <w:lvl w:ilvl="4" w:tplc="9ABE1858">
      <w:start w:val="1"/>
      <w:numFmt w:val="bullet"/>
      <w:lvlText w:val="o"/>
      <w:lvlJc w:val="left"/>
      <w:pPr>
        <w:ind w:left="3600" w:hanging="360"/>
      </w:pPr>
      <w:rPr>
        <w:rFonts w:ascii="Courier New" w:hAnsi="Courier New" w:hint="default"/>
      </w:rPr>
    </w:lvl>
    <w:lvl w:ilvl="5" w:tplc="6DBAF25C">
      <w:start w:val="1"/>
      <w:numFmt w:val="bullet"/>
      <w:lvlText w:val=""/>
      <w:lvlJc w:val="left"/>
      <w:pPr>
        <w:ind w:left="4320" w:hanging="360"/>
      </w:pPr>
      <w:rPr>
        <w:rFonts w:ascii="Wingdings" w:hAnsi="Wingdings" w:hint="default"/>
      </w:rPr>
    </w:lvl>
    <w:lvl w:ilvl="6" w:tplc="46E08160">
      <w:start w:val="1"/>
      <w:numFmt w:val="bullet"/>
      <w:lvlText w:val=""/>
      <w:lvlJc w:val="left"/>
      <w:pPr>
        <w:ind w:left="5040" w:hanging="360"/>
      </w:pPr>
      <w:rPr>
        <w:rFonts w:ascii="Symbol" w:hAnsi="Symbol" w:hint="default"/>
      </w:rPr>
    </w:lvl>
    <w:lvl w:ilvl="7" w:tplc="CB5AF032">
      <w:start w:val="1"/>
      <w:numFmt w:val="bullet"/>
      <w:lvlText w:val="o"/>
      <w:lvlJc w:val="left"/>
      <w:pPr>
        <w:ind w:left="5760" w:hanging="360"/>
      </w:pPr>
      <w:rPr>
        <w:rFonts w:ascii="Courier New" w:hAnsi="Courier New" w:hint="default"/>
      </w:rPr>
    </w:lvl>
    <w:lvl w:ilvl="8" w:tplc="680858F0">
      <w:start w:val="1"/>
      <w:numFmt w:val="bullet"/>
      <w:lvlText w:val=""/>
      <w:lvlJc w:val="left"/>
      <w:pPr>
        <w:ind w:left="6480" w:hanging="360"/>
      </w:pPr>
      <w:rPr>
        <w:rFonts w:ascii="Wingdings" w:hAnsi="Wingdings" w:hint="default"/>
      </w:rPr>
    </w:lvl>
  </w:abstractNum>
  <w:abstractNum w:abstractNumId="15"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6" w15:restartNumberingAfterBreak="0">
    <w:nsid w:val="1FDD234A"/>
    <w:multiLevelType w:val="hybridMultilevel"/>
    <w:tmpl w:val="1040B6FC"/>
    <w:lvl w:ilvl="0" w:tplc="7E561DA6">
      <w:start w:val="1"/>
      <w:numFmt w:val="bullet"/>
      <w:lvlText w:val=""/>
      <w:lvlJc w:val="left"/>
      <w:pPr>
        <w:ind w:left="720" w:hanging="360"/>
      </w:pPr>
      <w:rPr>
        <w:rFonts w:ascii="Symbol" w:hAnsi="Symbol" w:hint="default"/>
      </w:rPr>
    </w:lvl>
    <w:lvl w:ilvl="1" w:tplc="E0E686A0">
      <w:start w:val="1"/>
      <w:numFmt w:val="bullet"/>
      <w:lvlText w:val="o"/>
      <w:lvlJc w:val="left"/>
      <w:pPr>
        <w:ind w:left="1440" w:hanging="360"/>
      </w:pPr>
      <w:rPr>
        <w:rFonts w:ascii="Courier New" w:hAnsi="Courier New" w:hint="default"/>
      </w:rPr>
    </w:lvl>
    <w:lvl w:ilvl="2" w:tplc="1798A5E2">
      <w:start w:val="1"/>
      <w:numFmt w:val="bullet"/>
      <w:lvlText w:val=""/>
      <w:lvlJc w:val="left"/>
      <w:pPr>
        <w:ind w:left="2160" w:hanging="360"/>
      </w:pPr>
      <w:rPr>
        <w:rFonts w:ascii="Wingdings" w:hAnsi="Wingdings" w:hint="default"/>
      </w:rPr>
    </w:lvl>
    <w:lvl w:ilvl="3" w:tplc="6F685212">
      <w:start w:val="1"/>
      <w:numFmt w:val="bullet"/>
      <w:lvlText w:val=""/>
      <w:lvlJc w:val="left"/>
      <w:pPr>
        <w:ind w:left="2880" w:hanging="360"/>
      </w:pPr>
      <w:rPr>
        <w:rFonts w:ascii="Symbol" w:hAnsi="Symbol" w:hint="default"/>
      </w:rPr>
    </w:lvl>
    <w:lvl w:ilvl="4" w:tplc="DB5E6932">
      <w:start w:val="1"/>
      <w:numFmt w:val="bullet"/>
      <w:lvlText w:val="o"/>
      <w:lvlJc w:val="left"/>
      <w:pPr>
        <w:ind w:left="3600" w:hanging="360"/>
      </w:pPr>
      <w:rPr>
        <w:rFonts w:ascii="Courier New" w:hAnsi="Courier New" w:hint="default"/>
      </w:rPr>
    </w:lvl>
    <w:lvl w:ilvl="5" w:tplc="171CD58C">
      <w:start w:val="1"/>
      <w:numFmt w:val="bullet"/>
      <w:lvlText w:val=""/>
      <w:lvlJc w:val="left"/>
      <w:pPr>
        <w:ind w:left="4320" w:hanging="360"/>
      </w:pPr>
      <w:rPr>
        <w:rFonts w:ascii="Wingdings" w:hAnsi="Wingdings" w:hint="default"/>
      </w:rPr>
    </w:lvl>
    <w:lvl w:ilvl="6" w:tplc="1620327C">
      <w:start w:val="1"/>
      <w:numFmt w:val="bullet"/>
      <w:lvlText w:val=""/>
      <w:lvlJc w:val="left"/>
      <w:pPr>
        <w:ind w:left="5040" w:hanging="360"/>
      </w:pPr>
      <w:rPr>
        <w:rFonts w:ascii="Symbol" w:hAnsi="Symbol" w:hint="default"/>
      </w:rPr>
    </w:lvl>
    <w:lvl w:ilvl="7" w:tplc="465A59EA">
      <w:start w:val="1"/>
      <w:numFmt w:val="bullet"/>
      <w:lvlText w:val="o"/>
      <w:lvlJc w:val="left"/>
      <w:pPr>
        <w:ind w:left="5760" w:hanging="360"/>
      </w:pPr>
      <w:rPr>
        <w:rFonts w:ascii="Courier New" w:hAnsi="Courier New" w:hint="default"/>
      </w:rPr>
    </w:lvl>
    <w:lvl w:ilvl="8" w:tplc="D264D3E0">
      <w:start w:val="1"/>
      <w:numFmt w:val="bullet"/>
      <w:lvlText w:val=""/>
      <w:lvlJc w:val="left"/>
      <w:pPr>
        <w:ind w:left="6480" w:hanging="360"/>
      </w:pPr>
      <w:rPr>
        <w:rFonts w:ascii="Wingdings" w:hAnsi="Wingdings" w:hint="default"/>
      </w:rPr>
    </w:lvl>
  </w:abstractNum>
  <w:abstractNum w:abstractNumId="17" w15:restartNumberingAfterBreak="0">
    <w:nsid w:val="240172F0"/>
    <w:multiLevelType w:val="hybridMultilevel"/>
    <w:tmpl w:val="4BD0E6E4"/>
    <w:lvl w:ilvl="0" w:tplc="7292B546">
      <w:start w:val="1"/>
      <w:numFmt w:val="bullet"/>
      <w:lvlText w:val=""/>
      <w:lvlJc w:val="left"/>
      <w:pPr>
        <w:ind w:left="720" w:hanging="360"/>
      </w:pPr>
      <w:rPr>
        <w:rFonts w:ascii="Symbol" w:hAnsi="Symbol" w:hint="default"/>
      </w:rPr>
    </w:lvl>
    <w:lvl w:ilvl="1" w:tplc="C4A81CE4">
      <w:start w:val="1"/>
      <w:numFmt w:val="bullet"/>
      <w:lvlText w:val="o"/>
      <w:lvlJc w:val="left"/>
      <w:pPr>
        <w:ind w:left="1440" w:hanging="360"/>
      </w:pPr>
      <w:rPr>
        <w:rFonts w:ascii="Courier New" w:hAnsi="Courier New" w:hint="default"/>
      </w:rPr>
    </w:lvl>
    <w:lvl w:ilvl="2" w:tplc="D39231D2">
      <w:start w:val="1"/>
      <w:numFmt w:val="bullet"/>
      <w:lvlText w:val=""/>
      <w:lvlJc w:val="left"/>
      <w:pPr>
        <w:ind w:left="2160" w:hanging="360"/>
      </w:pPr>
      <w:rPr>
        <w:rFonts w:ascii="Wingdings" w:hAnsi="Wingdings" w:hint="default"/>
      </w:rPr>
    </w:lvl>
    <w:lvl w:ilvl="3" w:tplc="9CD4F782">
      <w:start w:val="1"/>
      <w:numFmt w:val="bullet"/>
      <w:lvlText w:val=""/>
      <w:lvlJc w:val="left"/>
      <w:pPr>
        <w:ind w:left="2880" w:hanging="360"/>
      </w:pPr>
      <w:rPr>
        <w:rFonts w:ascii="Symbol" w:hAnsi="Symbol" w:hint="default"/>
      </w:rPr>
    </w:lvl>
    <w:lvl w:ilvl="4" w:tplc="C60AE52A">
      <w:start w:val="1"/>
      <w:numFmt w:val="bullet"/>
      <w:lvlText w:val="o"/>
      <w:lvlJc w:val="left"/>
      <w:pPr>
        <w:ind w:left="3600" w:hanging="360"/>
      </w:pPr>
      <w:rPr>
        <w:rFonts w:ascii="Courier New" w:hAnsi="Courier New" w:hint="default"/>
      </w:rPr>
    </w:lvl>
    <w:lvl w:ilvl="5" w:tplc="F84C17A6">
      <w:start w:val="1"/>
      <w:numFmt w:val="bullet"/>
      <w:lvlText w:val=""/>
      <w:lvlJc w:val="left"/>
      <w:pPr>
        <w:ind w:left="4320" w:hanging="360"/>
      </w:pPr>
      <w:rPr>
        <w:rFonts w:ascii="Wingdings" w:hAnsi="Wingdings" w:hint="default"/>
      </w:rPr>
    </w:lvl>
    <w:lvl w:ilvl="6" w:tplc="8B1E93BA">
      <w:start w:val="1"/>
      <w:numFmt w:val="bullet"/>
      <w:lvlText w:val=""/>
      <w:lvlJc w:val="left"/>
      <w:pPr>
        <w:ind w:left="5040" w:hanging="360"/>
      </w:pPr>
      <w:rPr>
        <w:rFonts w:ascii="Symbol" w:hAnsi="Symbol" w:hint="default"/>
      </w:rPr>
    </w:lvl>
    <w:lvl w:ilvl="7" w:tplc="B30C4E0C">
      <w:start w:val="1"/>
      <w:numFmt w:val="bullet"/>
      <w:lvlText w:val="o"/>
      <w:lvlJc w:val="left"/>
      <w:pPr>
        <w:ind w:left="5760" w:hanging="360"/>
      </w:pPr>
      <w:rPr>
        <w:rFonts w:ascii="Courier New" w:hAnsi="Courier New" w:hint="default"/>
      </w:rPr>
    </w:lvl>
    <w:lvl w:ilvl="8" w:tplc="769258B0">
      <w:start w:val="1"/>
      <w:numFmt w:val="bullet"/>
      <w:lvlText w:val=""/>
      <w:lvlJc w:val="left"/>
      <w:pPr>
        <w:ind w:left="6480" w:hanging="360"/>
      </w:pPr>
      <w:rPr>
        <w:rFonts w:ascii="Wingdings" w:hAnsi="Wingdings" w:hint="default"/>
      </w:rPr>
    </w:lvl>
  </w:abstractNum>
  <w:abstractNum w:abstractNumId="18" w15:restartNumberingAfterBreak="0">
    <w:nsid w:val="26D90E34"/>
    <w:multiLevelType w:val="hybridMultilevel"/>
    <w:tmpl w:val="3446C704"/>
    <w:lvl w:ilvl="0" w:tplc="8BC484CE">
      <w:start w:val="1"/>
      <w:numFmt w:val="bullet"/>
      <w:lvlText w:val=""/>
      <w:lvlJc w:val="left"/>
      <w:pPr>
        <w:ind w:left="720" w:hanging="360"/>
      </w:pPr>
      <w:rPr>
        <w:rFonts w:ascii="Symbol" w:hAnsi="Symbol" w:hint="default"/>
      </w:rPr>
    </w:lvl>
    <w:lvl w:ilvl="1" w:tplc="6D5A86F8">
      <w:start w:val="1"/>
      <w:numFmt w:val="bullet"/>
      <w:lvlText w:val="o"/>
      <w:lvlJc w:val="left"/>
      <w:pPr>
        <w:ind w:left="1440" w:hanging="360"/>
      </w:pPr>
      <w:rPr>
        <w:rFonts w:ascii="Courier New" w:hAnsi="Courier New" w:hint="default"/>
      </w:rPr>
    </w:lvl>
    <w:lvl w:ilvl="2" w:tplc="7C94B810">
      <w:start w:val="1"/>
      <w:numFmt w:val="bullet"/>
      <w:lvlText w:val=""/>
      <w:lvlJc w:val="left"/>
      <w:pPr>
        <w:ind w:left="2160" w:hanging="360"/>
      </w:pPr>
      <w:rPr>
        <w:rFonts w:ascii="Wingdings" w:hAnsi="Wingdings" w:hint="default"/>
      </w:rPr>
    </w:lvl>
    <w:lvl w:ilvl="3" w:tplc="E8F80C74">
      <w:start w:val="1"/>
      <w:numFmt w:val="bullet"/>
      <w:lvlText w:val=""/>
      <w:lvlJc w:val="left"/>
      <w:pPr>
        <w:ind w:left="2880" w:hanging="360"/>
      </w:pPr>
      <w:rPr>
        <w:rFonts w:ascii="Symbol" w:hAnsi="Symbol" w:hint="default"/>
      </w:rPr>
    </w:lvl>
    <w:lvl w:ilvl="4" w:tplc="25B29158">
      <w:start w:val="1"/>
      <w:numFmt w:val="bullet"/>
      <w:lvlText w:val="o"/>
      <w:lvlJc w:val="left"/>
      <w:pPr>
        <w:ind w:left="3600" w:hanging="360"/>
      </w:pPr>
      <w:rPr>
        <w:rFonts w:ascii="Courier New" w:hAnsi="Courier New" w:hint="default"/>
      </w:rPr>
    </w:lvl>
    <w:lvl w:ilvl="5" w:tplc="6D609E3E">
      <w:start w:val="1"/>
      <w:numFmt w:val="bullet"/>
      <w:lvlText w:val=""/>
      <w:lvlJc w:val="left"/>
      <w:pPr>
        <w:ind w:left="4320" w:hanging="360"/>
      </w:pPr>
      <w:rPr>
        <w:rFonts w:ascii="Wingdings" w:hAnsi="Wingdings" w:hint="default"/>
      </w:rPr>
    </w:lvl>
    <w:lvl w:ilvl="6" w:tplc="184C7A2A">
      <w:start w:val="1"/>
      <w:numFmt w:val="bullet"/>
      <w:lvlText w:val=""/>
      <w:lvlJc w:val="left"/>
      <w:pPr>
        <w:ind w:left="5040" w:hanging="360"/>
      </w:pPr>
      <w:rPr>
        <w:rFonts w:ascii="Symbol" w:hAnsi="Symbol" w:hint="default"/>
      </w:rPr>
    </w:lvl>
    <w:lvl w:ilvl="7" w:tplc="129E9C60">
      <w:start w:val="1"/>
      <w:numFmt w:val="bullet"/>
      <w:lvlText w:val="o"/>
      <w:lvlJc w:val="left"/>
      <w:pPr>
        <w:ind w:left="5760" w:hanging="360"/>
      </w:pPr>
      <w:rPr>
        <w:rFonts w:ascii="Courier New" w:hAnsi="Courier New" w:hint="default"/>
      </w:rPr>
    </w:lvl>
    <w:lvl w:ilvl="8" w:tplc="8BE0B37C">
      <w:start w:val="1"/>
      <w:numFmt w:val="bullet"/>
      <w:lvlText w:val=""/>
      <w:lvlJc w:val="left"/>
      <w:pPr>
        <w:ind w:left="6480" w:hanging="360"/>
      </w:pPr>
      <w:rPr>
        <w:rFonts w:ascii="Wingdings" w:hAnsi="Wingdings" w:hint="default"/>
      </w:rPr>
    </w:lvl>
  </w:abstractNum>
  <w:abstractNum w:abstractNumId="19" w15:restartNumberingAfterBreak="0">
    <w:nsid w:val="2778600D"/>
    <w:multiLevelType w:val="hybridMultilevel"/>
    <w:tmpl w:val="58869B4C"/>
    <w:lvl w:ilvl="0" w:tplc="3564A24C">
      <w:start w:val="1"/>
      <w:numFmt w:val="bullet"/>
      <w:lvlText w:val=""/>
      <w:lvlJc w:val="left"/>
      <w:pPr>
        <w:ind w:left="720" w:hanging="360"/>
      </w:pPr>
      <w:rPr>
        <w:rFonts w:ascii="Symbol" w:hAnsi="Symbol" w:hint="default"/>
      </w:rPr>
    </w:lvl>
    <w:lvl w:ilvl="1" w:tplc="B046F096">
      <w:start w:val="1"/>
      <w:numFmt w:val="bullet"/>
      <w:lvlText w:val="o"/>
      <w:lvlJc w:val="left"/>
      <w:pPr>
        <w:ind w:left="1440" w:hanging="360"/>
      </w:pPr>
      <w:rPr>
        <w:rFonts w:ascii="Courier New" w:hAnsi="Courier New" w:hint="default"/>
      </w:rPr>
    </w:lvl>
    <w:lvl w:ilvl="2" w:tplc="5A783A56">
      <w:start w:val="1"/>
      <w:numFmt w:val="bullet"/>
      <w:lvlText w:val=""/>
      <w:lvlJc w:val="left"/>
      <w:pPr>
        <w:ind w:left="2160" w:hanging="360"/>
      </w:pPr>
      <w:rPr>
        <w:rFonts w:ascii="Wingdings" w:hAnsi="Wingdings" w:hint="default"/>
      </w:rPr>
    </w:lvl>
    <w:lvl w:ilvl="3" w:tplc="529CA8FE">
      <w:start w:val="1"/>
      <w:numFmt w:val="bullet"/>
      <w:lvlText w:val=""/>
      <w:lvlJc w:val="left"/>
      <w:pPr>
        <w:ind w:left="2880" w:hanging="360"/>
      </w:pPr>
      <w:rPr>
        <w:rFonts w:ascii="Symbol" w:hAnsi="Symbol" w:hint="default"/>
      </w:rPr>
    </w:lvl>
    <w:lvl w:ilvl="4" w:tplc="AF168ECE">
      <w:start w:val="1"/>
      <w:numFmt w:val="bullet"/>
      <w:lvlText w:val="o"/>
      <w:lvlJc w:val="left"/>
      <w:pPr>
        <w:ind w:left="3600" w:hanging="360"/>
      </w:pPr>
      <w:rPr>
        <w:rFonts w:ascii="Courier New" w:hAnsi="Courier New" w:hint="default"/>
      </w:rPr>
    </w:lvl>
    <w:lvl w:ilvl="5" w:tplc="DD187424">
      <w:start w:val="1"/>
      <w:numFmt w:val="bullet"/>
      <w:lvlText w:val=""/>
      <w:lvlJc w:val="left"/>
      <w:pPr>
        <w:ind w:left="4320" w:hanging="360"/>
      </w:pPr>
      <w:rPr>
        <w:rFonts w:ascii="Wingdings" w:hAnsi="Wingdings" w:hint="default"/>
      </w:rPr>
    </w:lvl>
    <w:lvl w:ilvl="6" w:tplc="20B0891E">
      <w:start w:val="1"/>
      <w:numFmt w:val="bullet"/>
      <w:lvlText w:val=""/>
      <w:lvlJc w:val="left"/>
      <w:pPr>
        <w:ind w:left="5040" w:hanging="360"/>
      </w:pPr>
      <w:rPr>
        <w:rFonts w:ascii="Symbol" w:hAnsi="Symbol" w:hint="default"/>
      </w:rPr>
    </w:lvl>
    <w:lvl w:ilvl="7" w:tplc="BAEEAF64">
      <w:start w:val="1"/>
      <w:numFmt w:val="bullet"/>
      <w:lvlText w:val="o"/>
      <w:lvlJc w:val="left"/>
      <w:pPr>
        <w:ind w:left="5760" w:hanging="360"/>
      </w:pPr>
      <w:rPr>
        <w:rFonts w:ascii="Courier New" w:hAnsi="Courier New" w:hint="default"/>
      </w:rPr>
    </w:lvl>
    <w:lvl w:ilvl="8" w:tplc="384C4296">
      <w:start w:val="1"/>
      <w:numFmt w:val="bullet"/>
      <w:lvlText w:val=""/>
      <w:lvlJc w:val="left"/>
      <w:pPr>
        <w:ind w:left="6480" w:hanging="360"/>
      </w:pPr>
      <w:rPr>
        <w:rFonts w:ascii="Wingdings" w:hAnsi="Wingdings" w:hint="default"/>
      </w:rPr>
    </w:lvl>
  </w:abstractNum>
  <w:abstractNum w:abstractNumId="20" w15:restartNumberingAfterBreak="0">
    <w:nsid w:val="27982E40"/>
    <w:multiLevelType w:val="hybridMultilevel"/>
    <w:tmpl w:val="26F63536"/>
    <w:lvl w:ilvl="0" w:tplc="EAE86394">
      <w:start w:val="1"/>
      <w:numFmt w:val="bullet"/>
      <w:lvlText w:val=""/>
      <w:lvlJc w:val="left"/>
      <w:pPr>
        <w:ind w:left="720" w:hanging="360"/>
      </w:pPr>
      <w:rPr>
        <w:rFonts w:ascii="Symbol" w:hAnsi="Symbol" w:hint="default"/>
      </w:rPr>
    </w:lvl>
    <w:lvl w:ilvl="1" w:tplc="A192D562">
      <w:start w:val="1"/>
      <w:numFmt w:val="bullet"/>
      <w:lvlText w:val="o"/>
      <w:lvlJc w:val="left"/>
      <w:pPr>
        <w:ind w:left="1440" w:hanging="360"/>
      </w:pPr>
      <w:rPr>
        <w:rFonts w:ascii="Courier New" w:hAnsi="Courier New" w:hint="default"/>
      </w:rPr>
    </w:lvl>
    <w:lvl w:ilvl="2" w:tplc="8ACAE400">
      <w:start w:val="1"/>
      <w:numFmt w:val="bullet"/>
      <w:lvlText w:val=""/>
      <w:lvlJc w:val="left"/>
      <w:pPr>
        <w:ind w:left="2160" w:hanging="360"/>
      </w:pPr>
      <w:rPr>
        <w:rFonts w:ascii="Wingdings" w:hAnsi="Wingdings" w:hint="default"/>
      </w:rPr>
    </w:lvl>
    <w:lvl w:ilvl="3" w:tplc="8E9C86C6">
      <w:start w:val="1"/>
      <w:numFmt w:val="bullet"/>
      <w:lvlText w:val=""/>
      <w:lvlJc w:val="left"/>
      <w:pPr>
        <w:ind w:left="2880" w:hanging="360"/>
      </w:pPr>
      <w:rPr>
        <w:rFonts w:ascii="Symbol" w:hAnsi="Symbol" w:hint="default"/>
      </w:rPr>
    </w:lvl>
    <w:lvl w:ilvl="4" w:tplc="01B85328">
      <w:start w:val="1"/>
      <w:numFmt w:val="bullet"/>
      <w:lvlText w:val="o"/>
      <w:lvlJc w:val="left"/>
      <w:pPr>
        <w:ind w:left="3600" w:hanging="360"/>
      </w:pPr>
      <w:rPr>
        <w:rFonts w:ascii="Courier New" w:hAnsi="Courier New" w:hint="default"/>
      </w:rPr>
    </w:lvl>
    <w:lvl w:ilvl="5" w:tplc="84D2F6E0">
      <w:start w:val="1"/>
      <w:numFmt w:val="bullet"/>
      <w:lvlText w:val=""/>
      <w:lvlJc w:val="left"/>
      <w:pPr>
        <w:ind w:left="4320" w:hanging="360"/>
      </w:pPr>
      <w:rPr>
        <w:rFonts w:ascii="Wingdings" w:hAnsi="Wingdings" w:hint="default"/>
      </w:rPr>
    </w:lvl>
    <w:lvl w:ilvl="6" w:tplc="A6BADEC2">
      <w:start w:val="1"/>
      <w:numFmt w:val="bullet"/>
      <w:lvlText w:val=""/>
      <w:lvlJc w:val="left"/>
      <w:pPr>
        <w:ind w:left="5040" w:hanging="360"/>
      </w:pPr>
      <w:rPr>
        <w:rFonts w:ascii="Symbol" w:hAnsi="Symbol" w:hint="default"/>
      </w:rPr>
    </w:lvl>
    <w:lvl w:ilvl="7" w:tplc="698CB8F2">
      <w:start w:val="1"/>
      <w:numFmt w:val="bullet"/>
      <w:lvlText w:val="o"/>
      <w:lvlJc w:val="left"/>
      <w:pPr>
        <w:ind w:left="5760" w:hanging="360"/>
      </w:pPr>
      <w:rPr>
        <w:rFonts w:ascii="Courier New" w:hAnsi="Courier New" w:hint="default"/>
      </w:rPr>
    </w:lvl>
    <w:lvl w:ilvl="8" w:tplc="B93A638C">
      <w:start w:val="1"/>
      <w:numFmt w:val="bullet"/>
      <w:lvlText w:val=""/>
      <w:lvlJc w:val="left"/>
      <w:pPr>
        <w:ind w:left="6480" w:hanging="360"/>
      </w:pPr>
      <w:rPr>
        <w:rFonts w:ascii="Wingdings" w:hAnsi="Wingdings" w:hint="default"/>
      </w:rPr>
    </w:lvl>
  </w:abstractNum>
  <w:abstractNum w:abstractNumId="2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2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3" w15:restartNumberingAfterBreak="0">
    <w:nsid w:val="29E91AE8"/>
    <w:multiLevelType w:val="hybridMultilevel"/>
    <w:tmpl w:val="19A8C802"/>
    <w:lvl w:ilvl="0" w:tplc="8DE407E2">
      <w:start w:val="1"/>
      <w:numFmt w:val="decimal"/>
      <w:lvlText w:val="%1."/>
      <w:lvlJc w:val="left"/>
      <w:pPr>
        <w:ind w:left="360" w:hanging="360"/>
      </w:pPr>
      <w:rPr>
        <w:b/>
        <w:bCs/>
      </w:rPr>
    </w:lvl>
    <w:lvl w:ilvl="1" w:tplc="2A8CABA6">
      <w:start w:val="1"/>
      <w:numFmt w:val="lowerLetter"/>
      <w:lvlText w:val="%2."/>
      <w:lvlJc w:val="left"/>
      <w:pPr>
        <w:ind w:left="1080" w:hanging="360"/>
      </w:pPr>
    </w:lvl>
    <w:lvl w:ilvl="2" w:tplc="7B749ADC">
      <w:start w:val="1"/>
      <w:numFmt w:val="lowerRoman"/>
      <w:lvlText w:val="%3."/>
      <w:lvlJc w:val="right"/>
      <w:pPr>
        <w:ind w:left="1800" w:hanging="180"/>
      </w:pPr>
    </w:lvl>
    <w:lvl w:ilvl="3" w:tplc="8FDA3F42">
      <w:start w:val="1"/>
      <w:numFmt w:val="decimal"/>
      <w:lvlText w:val="%4."/>
      <w:lvlJc w:val="left"/>
      <w:pPr>
        <w:ind w:left="2520" w:hanging="360"/>
      </w:pPr>
    </w:lvl>
    <w:lvl w:ilvl="4" w:tplc="4E6019B8">
      <w:start w:val="1"/>
      <w:numFmt w:val="lowerLetter"/>
      <w:lvlText w:val="%5."/>
      <w:lvlJc w:val="left"/>
      <w:pPr>
        <w:ind w:left="3240" w:hanging="360"/>
      </w:pPr>
    </w:lvl>
    <w:lvl w:ilvl="5" w:tplc="0004D376">
      <w:start w:val="1"/>
      <w:numFmt w:val="lowerRoman"/>
      <w:lvlText w:val="%6."/>
      <w:lvlJc w:val="right"/>
      <w:pPr>
        <w:ind w:left="3960" w:hanging="180"/>
      </w:pPr>
    </w:lvl>
    <w:lvl w:ilvl="6" w:tplc="0F1AB7FE">
      <w:start w:val="1"/>
      <w:numFmt w:val="decimal"/>
      <w:lvlText w:val="%7."/>
      <w:lvlJc w:val="left"/>
      <w:pPr>
        <w:ind w:left="4680" w:hanging="360"/>
      </w:pPr>
    </w:lvl>
    <w:lvl w:ilvl="7" w:tplc="06AC3600">
      <w:start w:val="1"/>
      <w:numFmt w:val="lowerLetter"/>
      <w:lvlText w:val="%8."/>
      <w:lvlJc w:val="left"/>
      <w:pPr>
        <w:ind w:left="5400" w:hanging="360"/>
      </w:pPr>
    </w:lvl>
    <w:lvl w:ilvl="8" w:tplc="1958AB18">
      <w:start w:val="1"/>
      <w:numFmt w:val="lowerRoman"/>
      <w:lvlText w:val="%9."/>
      <w:lvlJc w:val="right"/>
      <w:pPr>
        <w:ind w:left="6120" w:hanging="180"/>
      </w:pPr>
    </w:lvl>
  </w:abstractNum>
  <w:abstractNum w:abstractNumId="24" w15:restartNumberingAfterBreak="0">
    <w:nsid w:val="2B7156BA"/>
    <w:multiLevelType w:val="hybridMultilevel"/>
    <w:tmpl w:val="F070BEB8"/>
    <w:lvl w:ilvl="0" w:tplc="0DE0B514">
      <w:start w:val="1"/>
      <w:numFmt w:val="bullet"/>
      <w:lvlText w:val=""/>
      <w:lvlJc w:val="left"/>
      <w:pPr>
        <w:ind w:left="720" w:hanging="360"/>
      </w:pPr>
      <w:rPr>
        <w:rFonts w:ascii="Symbol" w:hAnsi="Symbol" w:hint="default"/>
      </w:rPr>
    </w:lvl>
    <w:lvl w:ilvl="1" w:tplc="6C4CF8E0">
      <w:start w:val="1"/>
      <w:numFmt w:val="bullet"/>
      <w:lvlText w:val="o"/>
      <w:lvlJc w:val="left"/>
      <w:pPr>
        <w:ind w:left="1440" w:hanging="360"/>
      </w:pPr>
      <w:rPr>
        <w:rFonts w:ascii="Courier New" w:hAnsi="Courier New" w:hint="default"/>
      </w:rPr>
    </w:lvl>
    <w:lvl w:ilvl="2" w:tplc="5FC8D02E">
      <w:start w:val="1"/>
      <w:numFmt w:val="bullet"/>
      <w:lvlText w:val=""/>
      <w:lvlJc w:val="left"/>
      <w:pPr>
        <w:ind w:left="2160" w:hanging="360"/>
      </w:pPr>
      <w:rPr>
        <w:rFonts w:ascii="Wingdings" w:hAnsi="Wingdings" w:hint="default"/>
      </w:rPr>
    </w:lvl>
    <w:lvl w:ilvl="3" w:tplc="16CE1F0A">
      <w:start w:val="1"/>
      <w:numFmt w:val="bullet"/>
      <w:lvlText w:val=""/>
      <w:lvlJc w:val="left"/>
      <w:pPr>
        <w:ind w:left="2880" w:hanging="360"/>
      </w:pPr>
      <w:rPr>
        <w:rFonts w:ascii="Symbol" w:hAnsi="Symbol" w:hint="default"/>
      </w:rPr>
    </w:lvl>
    <w:lvl w:ilvl="4" w:tplc="21925774">
      <w:start w:val="1"/>
      <w:numFmt w:val="bullet"/>
      <w:lvlText w:val="o"/>
      <w:lvlJc w:val="left"/>
      <w:pPr>
        <w:ind w:left="3600" w:hanging="360"/>
      </w:pPr>
      <w:rPr>
        <w:rFonts w:ascii="Courier New" w:hAnsi="Courier New" w:hint="default"/>
      </w:rPr>
    </w:lvl>
    <w:lvl w:ilvl="5" w:tplc="68A4CA22">
      <w:start w:val="1"/>
      <w:numFmt w:val="bullet"/>
      <w:lvlText w:val=""/>
      <w:lvlJc w:val="left"/>
      <w:pPr>
        <w:ind w:left="4320" w:hanging="360"/>
      </w:pPr>
      <w:rPr>
        <w:rFonts w:ascii="Wingdings" w:hAnsi="Wingdings" w:hint="default"/>
      </w:rPr>
    </w:lvl>
    <w:lvl w:ilvl="6" w:tplc="1368E080">
      <w:start w:val="1"/>
      <w:numFmt w:val="bullet"/>
      <w:lvlText w:val=""/>
      <w:lvlJc w:val="left"/>
      <w:pPr>
        <w:ind w:left="5040" w:hanging="360"/>
      </w:pPr>
      <w:rPr>
        <w:rFonts w:ascii="Symbol" w:hAnsi="Symbol" w:hint="default"/>
      </w:rPr>
    </w:lvl>
    <w:lvl w:ilvl="7" w:tplc="11B24C84">
      <w:start w:val="1"/>
      <w:numFmt w:val="bullet"/>
      <w:lvlText w:val="o"/>
      <w:lvlJc w:val="left"/>
      <w:pPr>
        <w:ind w:left="5760" w:hanging="360"/>
      </w:pPr>
      <w:rPr>
        <w:rFonts w:ascii="Courier New" w:hAnsi="Courier New" w:hint="default"/>
      </w:rPr>
    </w:lvl>
    <w:lvl w:ilvl="8" w:tplc="D396C90E">
      <w:start w:val="1"/>
      <w:numFmt w:val="bullet"/>
      <w:lvlText w:val=""/>
      <w:lvlJc w:val="left"/>
      <w:pPr>
        <w:ind w:left="6480" w:hanging="360"/>
      </w:pPr>
      <w:rPr>
        <w:rFonts w:ascii="Wingdings" w:hAnsi="Wingdings" w:hint="default"/>
      </w:rPr>
    </w:lvl>
  </w:abstractNum>
  <w:abstractNum w:abstractNumId="2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30" w15:restartNumberingAfterBreak="0">
    <w:nsid w:val="37E0391A"/>
    <w:multiLevelType w:val="hybridMultilevel"/>
    <w:tmpl w:val="B98A769A"/>
    <w:lvl w:ilvl="0" w:tplc="4CEA1602">
      <w:start w:val="1"/>
      <w:numFmt w:val="bullet"/>
      <w:lvlText w:val=""/>
      <w:lvlJc w:val="left"/>
      <w:pPr>
        <w:ind w:left="720" w:hanging="360"/>
      </w:pPr>
      <w:rPr>
        <w:rFonts w:ascii="Symbol" w:hAnsi="Symbol" w:hint="default"/>
      </w:rPr>
    </w:lvl>
    <w:lvl w:ilvl="1" w:tplc="9D485EA8">
      <w:start w:val="1"/>
      <w:numFmt w:val="bullet"/>
      <w:lvlText w:val="o"/>
      <w:lvlJc w:val="left"/>
      <w:pPr>
        <w:ind w:left="1440" w:hanging="360"/>
      </w:pPr>
      <w:rPr>
        <w:rFonts w:ascii="Courier New" w:hAnsi="Courier New" w:hint="default"/>
      </w:rPr>
    </w:lvl>
    <w:lvl w:ilvl="2" w:tplc="E864E326">
      <w:start w:val="1"/>
      <w:numFmt w:val="bullet"/>
      <w:lvlText w:val=""/>
      <w:lvlJc w:val="left"/>
      <w:pPr>
        <w:ind w:left="2160" w:hanging="360"/>
      </w:pPr>
      <w:rPr>
        <w:rFonts w:ascii="Wingdings" w:hAnsi="Wingdings" w:hint="default"/>
      </w:rPr>
    </w:lvl>
    <w:lvl w:ilvl="3" w:tplc="D77072D0">
      <w:start w:val="1"/>
      <w:numFmt w:val="bullet"/>
      <w:lvlText w:val=""/>
      <w:lvlJc w:val="left"/>
      <w:pPr>
        <w:ind w:left="2880" w:hanging="360"/>
      </w:pPr>
      <w:rPr>
        <w:rFonts w:ascii="Symbol" w:hAnsi="Symbol" w:hint="default"/>
      </w:rPr>
    </w:lvl>
    <w:lvl w:ilvl="4" w:tplc="14E877D4">
      <w:start w:val="1"/>
      <w:numFmt w:val="bullet"/>
      <w:lvlText w:val="o"/>
      <w:lvlJc w:val="left"/>
      <w:pPr>
        <w:ind w:left="3600" w:hanging="360"/>
      </w:pPr>
      <w:rPr>
        <w:rFonts w:ascii="Courier New" w:hAnsi="Courier New" w:hint="default"/>
      </w:rPr>
    </w:lvl>
    <w:lvl w:ilvl="5" w:tplc="8B9C67F0">
      <w:start w:val="1"/>
      <w:numFmt w:val="bullet"/>
      <w:lvlText w:val=""/>
      <w:lvlJc w:val="left"/>
      <w:pPr>
        <w:ind w:left="4320" w:hanging="360"/>
      </w:pPr>
      <w:rPr>
        <w:rFonts w:ascii="Wingdings" w:hAnsi="Wingdings" w:hint="default"/>
      </w:rPr>
    </w:lvl>
    <w:lvl w:ilvl="6" w:tplc="E0FEF7A8">
      <w:start w:val="1"/>
      <w:numFmt w:val="bullet"/>
      <w:lvlText w:val=""/>
      <w:lvlJc w:val="left"/>
      <w:pPr>
        <w:ind w:left="5040" w:hanging="360"/>
      </w:pPr>
      <w:rPr>
        <w:rFonts w:ascii="Symbol" w:hAnsi="Symbol" w:hint="default"/>
      </w:rPr>
    </w:lvl>
    <w:lvl w:ilvl="7" w:tplc="78087112">
      <w:start w:val="1"/>
      <w:numFmt w:val="bullet"/>
      <w:lvlText w:val="o"/>
      <w:lvlJc w:val="left"/>
      <w:pPr>
        <w:ind w:left="5760" w:hanging="360"/>
      </w:pPr>
      <w:rPr>
        <w:rFonts w:ascii="Courier New" w:hAnsi="Courier New" w:hint="default"/>
      </w:rPr>
    </w:lvl>
    <w:lvl w:ilvl="8" w:tplc="4746AC88">
      <w:start w:val="1"/>
      <w:numFmt w:val="bullet"/>
      <w:lvlText w:val=""/>
      <w:lvlJc w:val="left"/>
      <w:pPr>
        <w:ind w:left="6480" w:hanging="360"/>
      </w:pPr>
      <w:rPr>
        <w:rFonts w:ascii="Wingdings" w:hAnsi="Wingdings" w:hint="default"/>
      </w:rPr>
    </w:lvl>
  </w:abstractNum>
  <w:abstractNum w:abstractNumId="3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3"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4"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3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8" w15:restartNumberingAfterBreak="0">
    <w:nsid w:val="43D92573"/>
    <w:multiLevelType w:val="hybridMultilevel"/>
    <w:tmpl w:val="6C36CF74"/>
    <w:lvl w:ilvl="0" w:tplc="FFFFFFFF">
      <w:start w:val="1"/>
      <w:numFmt w:val="decimal"/>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39"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1" w15:restartNumberingAfterBreak="0">
    <w:nsid w:val="4A4C7B45"/>
    <w:multiLevelType w:val="hybridMultilevel"/>
    <w:tmpl w:val="CF1A987C"/>
    <w:lvl w:ilvl="0" w:tplc="5BA43C98">
      <w:start w:val="1"/>
      <w:numFmt w:val="bullet"/>
      <w:lvlText w:val=""/>
      <w:lvlJc w:val="left"/>
      <w:pPr>
        <w:ind w:left="720" w:hanging="360"/>
      </w:pPr>
      <w:rPr>
        <w:rFonts w:ascii="Symbol" w:hAnsi="Symbol" w:hint="default"/>
      </w:rPr>
    </w:lvl>
    <w:lvl w:ilvl="1" w:tplc="20E07226">
      <w:start w:val="1"/>
      <w:numFmt w:val="bullet"/>
      <w:lvlText w:val="o"/>
      <w:lvlJc w:val="left"/>
      <w:pPr>
        <w:ind w:left="1440" w:hanging="360"/>
      </w:pPr>
      <w:rPr>
        <w:rFonts w:ascii="Courier New" w:hAnsi="Courier New" w:hint="default"/>
      </w:rPr>
    </w:lvl>
    <w:lvl w:ilvl="2" w:tplc="A004477A">
      <w:start w:val="1"/>
      <w:numFmt w:val="bullet"/>
      <w:lvlText w:val=""/>
      <w:lvlJc w:val="left"/>
      <w:pPr>
        <w:ind w:left="2160" w:hanging="360"/>
      </w:pPr>
      <w:rPr>
        <w:rFonts w:ascii="Wingdings" w:hAnsi="Wingdings" w:hint="default"/>
      </w:rPr>
    </w:lvl>
    <w:lvl w:ilvl="3" w:tplc="83A249D0">
      <w:start w:val="1"/>
      <w:numFmt w:val="bullet"/>
      <w:lvlText w:val=""/>
      <w:lvlJc w:val="left"/>
      <w:pPr>
        <w:ind w:left="2880" w:hanging="360"/>
      </w:pPr>
      <w:rPr>
        <w:rFonts w:ascii="Symbol" w:hAnsi="Symbol" w:hint="default"/>
      </w:rPr>
    </w:lvl>
    <w:lvl w:ilvl="4" w:tplc="0436E332">
      <w:start w:val="1"/>
      <w:numFmt w:val="bullet"/>
      <w:lvlText w:val="o"/>
      <w:lvlJc w:val="left"/>
      <w:pPr>
        <w:ind w:left="3600" w:hanging="360"/>
      </w:pPr>
      <w:rPr>
        <w:rFonts w:ascii="Courier New" w:hAnsi="Courier New" w:hint="default"/>
      </w:rPr>
    </w:lvl>
    <w:lvl w:ilvl="5" w:tplc="8CBA2D8C">
      <w:start w:val="1"/>
      <w:numFmt w:val="bullet"/>
      <w:lvlText w:val=""/>
      <w:lvlJc w:val="left"/>
      <w:pPr>
        <w:ind w:left="4320" w:hanging="360"/>
      </w:pPr>
      <w:rPr>
        <w:rFonts w:ascii="Wingdings" w:hAnsi="Wingdings" w:hint="default"/>
      </w:rPr>
    </w:lvl>
    <w:lvl w:ilvl="6" w:tplc="ABAC8156">
      <w:start w:val="1"/>
      <w:numFmt w:val="bullet"/>
      <w:lvlText w:val=""/>
      <w:lvlJc w:val="left"/>
      <w:pPr>
        <w:ind w:left="5040" w:hanging="360"/>
      </w:pPr>
      <w:rPr>
        <w:rFonts w:ascii="Symbol" w:hAnsi="Symbol" w:hint="default"/>
      </w:rPr>
    </w:lvl>
    <w:lvl w:ilvl="7" w:tplc="321CEAE6">
      <w:start w:val="1"/>
      <w:numFmt w:val="bullet"/>
      <w:lvlText w:val="o"/>
      <w:lvlJc w:val="left"/>
      <w:pPr>
        <w:ind w:left="5760" w:hanging="360"/>
      </w:pPr>
      <w:rPr>
        <w:rFonts w:ascii="Courier New" w:hAnsi="Courier New" w:hint="default"/>
      </w:rPr>
    </w:lvl>
    <w:lvl w:ilvl="8" w:tplc="2CB233DA">
      <w:start w:val="1"/>
      <w:numFmt w:val="bullet"/>
      <w:lvlText w:val=""/>
      <w:lvlJc w:val="left"/>
      <w:pPr>
        <w:ind w:left="6480" w:hanging="360"/>
      </w:pPr>
      <w:rPr>
        <w:rFonts w:ascii="Wingdings" w:hAnsi="Wingdings" w:hint="default"/>
      </w:rPr>
    </w:lvl>
  </w:abstractNum>
  <w:abstractNum w:abstractNumId="4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4" w15:restartNumberingAfterBreak="0">
    <w:nsid w:val="4EC24042"/>
    <w:multiLevelType w:val="hybridMultilevel"/>
    <w:tmpl w:val="A946929C"/>
    <w:lvl w:ilvl="0" w:tplc="03648250">
      <w:start w:val="1"/>
      <w:numFmt w:val="bullet"/>
      <w:lvlText w:val=""/>
      <w:lvlJc w:val="left"/>
      <w:pPr>
        <w:ind w:left="720" w:hanging="360"/>
      </w:pPr>
      <w:rPr>
        <w:rFonts w:ascii="Symbol" w:hAnsi="Symbol" w:hint="default"/>
      </w:rPr>
    </w:lvl>
    <w:lvl w:ilvl="1" w:tplc="DDE08BA2">
      <w:start w:val="1"/>
      <w:numFmt w:val="bullet"/>
      <w:lvlText w:val="o"/>
      <w:lvlJc w:val="left"/>
      <w:pPr>
        <w:ind w:left="1440" w:hanging="360"/>
      </w:pPr>
      <w:rPr>
        <w:rFonts w:ascii="Courier New" w:hAnsi="Courier New" w:hint="default"/>
      </w:rPr>
    </w:lvl>
    <w:lvl w:ilvl="2" w:tplc="521695BE">
      <w:start w:val="1"/>
      <w:numFmt w:val="bullet"/>
      <w:lvlText w:val=""/>
      <w:lvlJc w:val="left"/>
      <w:pPr>
        <w:ind w:left="2160" w:hanging="360"/>
      </w:pPr>
      <w:rPr>
        <w:rFonts w:ascii="Wingdings" w:hAnsi="Wingdings" w:hint="default"/>
      </w:rPr>
    </w:lvl>
    <w:lvl w:ilvl="3" w:tplc="11ECFE30">
      <w:start w:val="1"/>
      <w:numFmt w:val="bullet"/>
      <w:lvlText w:val=""/>
      <w:lvlJc w:val="left"/>
      <w:pPr>
        <w:ind w:left="2880" w:hanging="360"/>
      </w:pPr>
      <w:rPr>
        <w:rFonts w:ascii="Symbol" w:hAnsi="Symbol" w:hint="default"/>
      </w:rPr>
    </w:lvl>
    <w:lvl w:ilvl="4" w:tplc="2C2042B0">
      <w:start w:val="1"/>
      <w:numFmt w:val="bullet"/>
      <w:lvlText w:val="o"/>
      <w:lvlJc w:val="left"/>
      <w:pPr>
        <w:ind w:left="3600" w:hanging="360"/>
      </w:pPr>
      <w:rPr>
        <w:rFonts w:ascii="Courier New" w:hAnsi="Courier New" w:hint="default"/>
      </w:rPr>
    </w:lvl>
    <w:lvl w:ilvl="5" w:tplc="F0AC7F50">
      <w:start w:val="1"/>
      <w:numFmt w:val="bullet"/>
      <w:lvlText w:val=""/>
      <w:lvlJc w:val="left"/>
      <w:pPr>
        <w:ind w:left="4320" w:hanging="360"/>
      </w:pPr>
      <w:rPr>
        <w:rFonts w:ascii="Wingdings" w:hAnsi="Wingdings" w:hint="default"/>
      </w:rPr>
    </w:lvl>
    <w:lvl w:ilvl="6" w:tplc="7FA67BCC">
      <w:start w:val="1"/>
      <w:numFmt w:val="bullet"/>
      <w:lvlText w:val=""/>
      <w:lvlJc w:val="left"/>
      <w:pPr>
        <w:ind w:left="5040" w:hanging="360"/>
      </w:pPr>
      <w:rPr>
        <w:rFonts w:ascii="Symbol" w:hAnsi="Symbol" w:hint="default"/>
      </w:rPr>
    </w:lvl>
    <w:lvl w:ilvl="7" w:tplc="DD8E475C">
      <w:start w:val="1"/>
      <w:numFmt w:val="bullet"/>
      <w:lvlText w:val="o"/>
      <w:lvlJc w:val="left"/>
      <w:pPr>
        <w:ind w:left="5760" w:hanging="360"/>
      </w:pPr>
      <w:rPr>
        <w:rFonts w:ascii="Courier New" w:hAnsi="Courier New" w:hint="default"/>
      </w:rPr>
    </w:lvl>
    <w:lvl w:ilvl="8" w:tplc="250491DC">
      <w:start w:val="1"/>
      <w:numFmt w:val="bullet"/>
      <w:lvlText w:val=""/>
      <w:lvlJc w:val="left"/>
      <w:pPr>
        <w:ind w:left="6480" w:hanging="360"/>
      </w:pPr>
      <w:rPr>
        <w:rFonts w:ascii="Wingdings" w:hAnsi="Wingdings" w:hint="default"/>
      </w:rPr>
    </w:lvl>
  </w:abstractNum>
  <w:abstractNum w:abstractNumId="4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55E27E15"/>
    <w:multiLevelType w:val="hybridMultilevel"/>
    <w:tmpl w:val="73B441B8"/>
    <w:lvl w:ilvl="0" w:tplc="A99EBA28">
      <w:start w:val="1"/>
      <w:numFmt w:val="bullet"/>
      <w:lvlText w:val=""/>
      <w:lvlJc w:val="left"/>
      <w:pPr>
        <w:ind w:left="720" w:hanging="360"/>
      </w:pPr>
      <w:rPr>
        <w:rFonts w:ascii="Symbol" w:hAnsi="Symbol" w:hint="default"/>
      </w:rPr>
    </w:lvl>
    <w:lvl w:ilvl="1" w:tplc="1BC24AD4">
      <w:start w:val="1"/>
      <w:numFmt w:val="bullet"/>
      <w:lvlText w:val="o"/>
      <w:lvlJc w:val="left"/>
      <w:pPr>
        <w:ind w:left="1440" w:hanging="360"/>
      </w:pPr>
      <w:rPr>
        <w:rFonts w:ascii="Courier New" w:hAnsi="Courier New" w:hint="default"/>
      </w:rPr>
    </w:lvl>
    <w:lvl w:ilvl="2" w:tplc="FB06DDDC">
      <w:start w:val="1"/>
      <w:numFmt w:val="bullet"/>
      <w:lvlText w:val=""/>
      <w:lvlJc w:val="left"/>
      <w:pPr>
        <w:ind w:left="2160" w:hanging="360"/>
      </w:pPr>
      <w:rPr>
        <w:rFonts w:ascii="Wingdings" w:hAnsi="Wingdings" w:hint="default"/>
      </w:rPr>
    </w:lvl>
    <w:lvl w:ilvl="3" w:tplc="DD14ED14">
      <w:start w:val="1"/>
      <w:numFmt w:val="bullet"/>
      <w:lvlText w:val=""/>
      <w:lvlJc w:val="left"/>
      <w:pPr>
        <w:ind w:left="2880" w:hanging="360"/>
      </w:pPr>
      <w:rPr>
        <w:rFonts w:ascii="Symbol" w:hAnsi="Symbol" w:hint="default"/>
      </w:rPr>
    </w:lvl>
    <w:lvl w:ilvl="4" w:tplc="AA1A14C6">
      <w:start w:val="1"/>
      <w:numFmt w:val="bullet"/>
      <w:lvlText w:val="o"/>
      <w:lvlJc w:val="left"/>
      <w:pPr>
        <w:ind w:left="3600" w:hanging="360"/>
      </w:pPr>
      <w:rPr>
        <w:rFonts w:ascii="Courier New" w:hAnsi="Courier New" w:hint="default"/>
      </w:rPr>
    </w:lvl>
    <w:lvl w:ilvl="5" w:tplc="4B242460">
      <w:start w:val="1"/>
      <w:numFmt w:val="bullet"/>
      <w:lvlText w:val=""/>
      <w:lvlJc w:val="left"/>
      <w:pPr>
        <w:ind w:left="4320" w:hanging="360"/>
      </w:pPr>
      <w:rPr>
        <w:rFonts w:ascii="Wingdings" w:hAnsi="Wingdings" w:hint="default"/>
      </w:rPr>
    </w:lvl>
    <w:lvl w:ilvl="6" w:tplc="C722F91A">
      <w:start w:val="1"/>
      <w:numFmt w:val="bullet"/>
      <w:lvlText w:val=""/>
      <w:lvlJc w:val="left"/>
      <w:pPr>
        <w:ind w:left="5040" w:hanging="360"/>
      </w:pPr>
      <w:rPr>
        <w:rFonts w:ascii="Symbol" w:hAnsi="Symbol" w:hint="default"/>
      </w:rPr>
    </w:lvl>
    <w:lvl w:ilvl="7" w:tplc="00145B34">
      <w:start w:val="1"/>
      <w:numFmt w:val="bullet"/>
      <w:lvlText w:val="o"/>
      <w:lvlJc w:val="left"/>
      <w:pPr>
        <w:ind w:left="5760" w:hanging="360"/>
      </w:pPr>
      <w:rPr>
        <w:rFonts w:ascii="Courier New" w:hAnsi="Courier New" w:hint="default"/>
      </w:rPr>
    </w:lvl>
    <w:lvl w:ilvl="8" w:tplc="4F7A664E">
      <w:start w:val="1"/>
      <w:numFmt w:val="bullet"/>
      <w:lvlText w:val=""/>
      <w:lvlJc w:val="left"/>
      <w:pPr>
        <w:ind w:left="6480" w:hanging="360"/>
      </w:pPr>
      <w:rPr>
        <w:rFonts w:ascii="Wingdings" w:hAnsi="Wingdings" w:hint="default"/>
      </w:rPr>
    </w:lvl>
  </w:abstractNum>
  <w:abstractNum w:abstractNumId="49" w15:restartNumberingAfterBreak="0">
    <w:nsid w:val="571A5B29"/>
    <w:multiLevelType w:val="hybridMultilevel"/>
    <w:tmpl w:val="0218B5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6" w15:restartNumberingAfterBreak="0">
    <w:nsid w:val="60D3408C"/>
    <w:multiLevelType w:val="hybridMultilevel"/>
    <w:tmpl w:val="9496B7F8"/>
    <w:lvl w:ilvl="0" w:tplc="FFFFFFFF">
      <w:start w:val="1"/>
      <w:numFmt w:val="bullet"/>
      <w:lvlText w:val=""/>
      <w:lvlJc w:val="left"/>
      <w:pPr>
        <w:ind w:left="720" w:hanging="360"/>
      </w:pPr>
      <w:rPr>
        <w:rFonts w:ascii="Symbol" w:hAnsi="Symbol" w:hint="default"/>
      </w:rPr>
    </w:lvl>
    <w:lvl w:ilvl="1" w:tplc="EDB04216">
      <w:numFmt w:val="bullet"/>
      <w:lvlText w:val="·"/>
      <w:lvlJc w:val="left"/>
      <w:pPr>
        <w:ind w:left="1440" w:hanging="360"/>
      </w:pPr>
      <w:rPr>
        <w:rFonts w:ascii="Arial" w:eastAsia="Times New Roman" w:hAnsi="Arial"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5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6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1" w15:restartNumberingAfterBreak="0">
    <w:nsid w:val="6FB24F8A"/>
    <w:multiLevelType w:val="hybridMultilevel"/>
    <w:tmpl w:val="3D3ED426"/>
    <w:lvl w:ilvl="0" w:tplc="FFFFFFFF">
      <w:start w:val="1"/>
      <w:numFmt w:val="bullet"/>
      <w:lvlText w:val=""/>
      <w:lvlJc w:val="left"/>
      <w:pPr>
        <w:ind w:left="927" w:hanging="360"/>
      </w:pPr>
      <w:rPr>
        <w:rFonts w:ascii="Symbol" w:hAnsi="Symbol" w:hint="default"/>
      </w:rPr>
    </w:lvl>
    <w:lvl w:ilvl="1" w:tplc="2AD22C90">
      <w:start w:val="1"/>
      <w:numFmt w:val="bullet"/>
      <w:lvlText w:val="o"/>
      <w:lvlJc w:val="left"/>
      <w:pPr>
        <w:ind w:left="1647" w:hanging="360"/>
      </w:pPr>
      <w:rPr>
        <w:rFonts w:ascii="Courier New" w:hAnsi="Courier New" w:hint="default"/>
      </w:rPr>
    </w:lvl>
    <w:lvl w:ilvl="2" w:tplc="D782519C">
      <w:start w:val="1"/>
      <w:numFmt w:val="bullet"/>
      <w:lvlText w:val=""/>
      <w:lvlJc w:val="left"/>
      <w:pPr>
        <w:ind w:left="2367" w:hanging="360"/>
      </w:pPr>
      <w:rPr>
        <w:rFonts w:ascii="Wingdings" w:hAnsi="Wingdings" w:hint="default"/>
      </w:rPr>
    </w:lvl>
    <w:lvl w:ilvl="3" w:tplc="2174AF54">
      <w:start w:val="1"/>
      <w:numFmt w:val="bullet"/>
      <w:lvlText w:val=""/>
      <w:lvlJc w:val="left"/>
      <w:pPr>
        <w:ind w:left="3087" w:hanging="360"/>
      </w:pPr>
      <w:rPr>
        <w:rFonts w:ascii="Symbol" w:hAnsi="Symbol" w:hint="default"/>
      </w:rPr>
    </w:lvl>
    <w:lvl w:ilvl="4" w:tplc="AA02B54A">
      <w:start w:val="1"/>
      <w:numFmt w:val="bullet"/>
      <w:lvlText w:val="o"/>
      <w:lvlJc w:val="left"/>
      <w:pPr>
        <w:ind w:left="3807" w:hanging="360"/>
      </w:pPr>
      <w:rPr>
        <w:rFonts w:ascii="Courier New" w:hAnsi="Courier New" w:hint="default"/>
      </w:rPr>
    </w:lvl>
    <w:lvl w:ilvl="5" w:tplc="5374F6AA">
      <w:start w:val="1"/>
      <w:numFmt w:val="bullet"/>
      <w:lvlText w:val=""/>
      <w:lvlJc w:val="left"/>
      <w:pPr>
        <w:ind w:left="4527" w:hanging="360"/>
      </w:pPr>
      <w:rPr>
        <w:rFonts w:ascii="Wingdings" w:hAnsi="Wingdings" w:hint="default"/>
      </w:rPr>
    </w:lvl>
    <w:lvl w:ilvl="6" w:tplc="72CA45E2">
      <w:start w:val="1"/>
      <w:numFmt w:val="bullet"/>
      <w:lvlText w:val=""/>
      <w:lvlJc w:val="left"/>
      <w:pPr>
        <w:ind w:left="5247" w:hanging="360"/>
      </w:pPr>
      <w:rPr>
        <w:rFonts w:ascii="Symbol" w:hAnsi="Symbol" w:hint="default"/>
      </w:rPr>
    </w:lvl>
    <w:lvl w:ilvl="7" w:tplc="5040F74C">
      <w:start w:val="1"/>
      <w:numFmt w:val="bullet"/>
      <w:lvlText w:val="o"/>
      <w:lvlJc w:val="left"/>
      <w:pPr>
        <w:ind w:left="5967" w:hanging="360"/>
      </w:pPr>
      <w:rPr>
        <w:rFonts w:ascii="Courier New" w:hAnsi="Courier New" w:hint="default"/>
      </w:rPr>
    </w:lvl>
    <w:lvl w:ilvl="8" w:tplc="AE766C8C">
      <w:start w:val="1"/>
      <w:numFmt w:val="bullet"/>
      <w:lvlText w:val=""/>
      <w:lvlJc w:val="left"/>
      <w:pPr>
        <w:ind w:left="6687" w:hanging="360"/>
      </w:pPr>
      <w:rPr>
        <w:rFonts w:ascii="Wingdings" w:hAnsi="Wingdings" w:hint="default"/>
      </w:rPr>
    </w:lvl>
  </w:abstractNum>
  <w:abstractNum w:abstractNumId="6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3" w15:restartNumberingAfterBreak="0">
    <w:nsid w:val="72E45A96"/>
    <w:multiLevelType w:val="hybridMultilevel"/>
    <w:tmpl w:val="D380932C"/>
    <w:lvl w:ilvl="0" w:tplc="A9DA8C72">
      <w:start w:val="1"/>
      <w:numFmt w:val="bullet"/>
      <w:lvlText w:val=""/>
      <w:lvlJc w:val="left"/>
      <w:pPr>
        <w:ind w:left="720" w:hanging="360"/>
      </w:pPr>
      <w:rPr>
        <w:rFonts w:ascii="Symbol" w:hAnsi="Symbol" w:hint="default"/>
      </w:rPr>
    </w:lvl>
    <w:lvl w:ilvl="1" w:tplc="5262EDF4">
      <w:start w:val="1"/>
      <w:numFmt w:val="bullet"/>
      <w:lvlText w:val="o"/>
      <w:lvlJc w:val="left"/>
      <w:pPr>
        <w:ind w:left="1440" w:hanging="360"/>
      </w:pPr>
      <w:rPr>
        <w:rFonts w:ascii="Courier New" w:hAnsi="Courier New" w:hint="default"/>
      </w:rPr>
    </w:lvl>
    <w:lvl w:ilvl="2" w:tplc="6054DBC2">
      <w:start w:val="1"/>
      <w:numFmt w:val="bullet"/>
      <w:lvlText w:val=""/>
      <w:lvlJc w:val="left"/>
      <w:pPr>
        <w:ind w:left="2160" w:hanging="360"/>
      </w:pPr>
      <w:rPr>
        <w:rFonts w:ascii="Wingdings" w:hAnsi="Wingdings" w:hint="default"/>
      </w:rPr>
    </w:lvl>
    <w:lvl w:ilvl="3" w:tplc="2F7AA30C">
      <w:start w:val="1"/>
      <w:numFmt w:val="bullet"/>
      <w:lvlText w:val=""/>
      <w:lvlJc w:val="left"/>
      <w:pPr>
        <w:ind w:left="2880" w:hanging="360"/>
      </w:pPr>
      <w:rPr>
        <w:rFonts w:ascii="Symbol" w:hAnsi="Symbol" w:hint="default"/>
      </w:rPr>
    </w:lvl>
    <w:lvl w:ilvl="4" w:tplc="7FE291F8">
      <w:start w:val="1"/>
      <w:numFmt w:val="bullet"/>
      <w:lvlText w:val="o"/>
      <w:lvlJc w:val="left"/>
      <w:pPr>
        <w:ind w:left="3600" w:hanging="360"/>
      </w:pPr>
      <w:rPr>
        <w:rFonts w:ascii="Courier New" w:hAnsi="Courier New" w:hint="default"/>
      </w:rPr>
    </w:lvl>
    <w:lvl w:ilvl="5" w:tplc="5F9A11BE">
      <w:start w:val="1"/>
      <w:numFmt w:val="bullet"/>
      <w:lvlText w:val=""/>
      <w:lvlJc w:val="left"/>
      <w:pPr>
        <w:ind w:left="4320" w:hanging="360"/>
      </w:pPr>
      <w:rPr>
        <w:rFonts w:ascii="Wingdings" w:hAnsi="Wingdings" w:hint="default"/>
      </w:rPr>
    </w:lvl>
    <w:lvl w:ilvl="6" w:tplc="0D861CB2">
      <w:start w:val="1"/>
      <w:numFmt w:val="bullet"/>
      <w:lvlText w:val=""/>
      <w:lvlJc w:val="left"/>
      <w:pPr>
        <w:ind w:left="5040" w:hanging="360"/>
      </w:pPr>
      <w:rPr>
        <w:rFonts w:ascii="Symbol" w:hAnsi="Symbol" w:hint="default"/>
      </w:rPr>
    </w:lvl>
    <w:lvl w:ilvl="7" w:tplc="45286766">
      <w:start w:val="1"/>
      <w:numFmt w:val="bullet"/>
      <w:lvlText w:val="o"/>
      <w:lvlJc w:val="left"/>
      <w:pPr>
        <w:ind w:left="5760" w:hanging="360"/>
      </w:pPr>
      <w:rPr>
        <w:rFonts w:ascii="Courier New" w:hAnsi="Courier New" w:hint="default"/>
      </w:rPr>
    </w:lvl>
    <w:lvl w:ilvl="8" w:tplc="51A212DE">
      <w:start w:val="1"/>
      <w:numFmt w:val="bullet"/>
      <w:lvlText w:val=""/>
      <w:lvlJc w:val="left"/>
      <w:pPr>
        <w:ind w:left="6480" w:hanging="360"/>
      </w:pPr>
      <w:rPr>
        <w:rFonts w:ascii="Wingdings" w:hAnsi="Wingdings" w:hint="default"/>
      </w:rPr>
    </w:lvl>
  </w:abstractNum>
  <w:abstractNum w:abstractNumId="64" w15:restartNumberingAfterBreak="0">
    <w:nsid w:val="72F61DB9"/>
    <w:multiLevelType w:val="multilevel"/>
    <w:tmpl w:val="F1B07E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6"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7" w15:restartNumberingAfterBreak="0">
    <w:nsid w:val="79E77443"/>
    <w:multiLevelType w:val="hybridMultilevel"/>
    <w:tmpl w:val="0562F030"/>
    <w:lvl w:ilvl="0" w:tplc="F32EE284">
      <w:start w:val="1"/>
      <w:numFmt w:val="bullet"/>
      <w:lvlText w:val=""/>
      <w:lvlJc w:val="left"/>
      <w:pPr>
        <w:ind w:left="720" w:hanging="360"/>
      </w:pPr>
      <w:rPr>
        <w:rFonts w:ascii="Symbol" w:hAnsi="Symbol" w:hint="default"/>
      </w:rPr>
    </w:lvl>
    <w:lvl w:ilvl="1" w:tplc="8BB65864">
      <w:start w:val="1"/>
      <w:numFmt w:val="bullet"/>
      <w:lvlText w:val="o"/>
      <w:lvlJc w:val="left"/>
      <w:pPr>
        <w:ind w:left="1440" w:hanging="360"/>
      </w:pPr>
      <w:rPr>
        <w:rFonts w:ascii="Courier New" w:hAnsi="Courier New" w:hint="default"/>
      </w:rPr>
    </w:lvl>
    <w:lvl w:ilvl="2" w:tplc="5AF4A304">
      <w:start w:val="1"/>
      <w:numFmt w:val="bullet"/>
      <w:lvlText w:val=""/>
      <w:lvlJc w:val="left"/>
      <w:pPr>
        <w:ind w:left="2160" w:hanging="360"/>
      </w:pPr>
      <w:rPr>
        <w:rFonts w:ascii="Wingdings" w:hAnsi="Wingdings" w:hint="default"/>
      </w:rPr>
    </w:lvl>
    <w:lvl w:ilvl="3" w:tplc="706A0B6A">
      <w:start w:val="1"/>
      <w:numFmt w:val="bullet"/>
      <w:lvlText w:val=""/>
      <w:lvlJc w:val="left"/>
      <w:pPr>
        <w:ind w:left="2880" w:hanging="360"/>
      </w:pPr>
      <w:rPr>
        <w:rFonts w:ascii="Symbol" w:hAnsi="Symbol" w:hint="default"/>
      </w:rPr>
    </w:lvl>
    <w:lvl w:ilvl="4" w:tplc="3DDA31EE">
      <w:start w:val="1"/>
      <w:numFmt w:val="bullet"/>
      <w:lvlText w:val="o"/>
      <w:lvlJc w:val="left"/>
      <w:pPr>
        <w:ind w:left="3600" w:hanging="360"/>
      </w:pPr>
      <w:rPr>
        <w:rFonts w:ascii="Courier New" w:hAnsi="Courier New" w:hint="default"/>
      </w:rPr>
    </w:lvl>
    <w:lvl w:ilvl="5" w:tplc="C85883E8">
      <w:start w:val="1"/>
      <w:numFmt w:val="bullet"/>
      <w:lvlText w:val=""/>
      <w:lvlJc w:val="left"/>
      <w:pPr>
        <w:ind w:left="4320" w:hanging="360"/>
      </w:pPr>
      <w:rPr>
        <w:rFonts w:ascii="Wingdings" w:hAnsi="Wingdings" w:hint="default"/>
      </w:rPr>
    </w:lvl>
    <w:lvl w:ilvl="6" w:tplc="FADEB0AC">
      <w:start w:val="1"/>
      <w:numFmt w:val="bullet"/>
      <w:lvlText w:val=""/>
      <w:lvlJc w:val="left"/>
      <w:pPr>
        <w:ind w:left="5040" w:hanging="360"/>
      </w:pPr>
      <w:rPr>
        <w:rFonts w:ascii="Symbol" w:hAnsi="Symbol" w:hint="default"/>
      </w:rPr>
    </w:lvl>
    <w:lvl w:ilvl="7" w:tplc="2DE4ECDC">
      <w:start w:val="1"/>
      <w:numFmt w:val="bullet"/>
      <w:lvlText w:val="o"/>
      <w:lvlJc w:val="left"/>
      <w:pPr>
        <w:ind w:left="5760" w:hanging="360"/>
      </w:pPr>
      <w:rPr>
        <w:rFonts w:ascii="Courier New" w:hAnsi="Courier New" w:hint="default"/>
      </w:rPr>
    </w:lvl>
    <w:lvl w:ilvl="8" w:tplc="534CEF36">
      <w:start w:val="1"/>
      <w:numFmt w:val="bullet"/>
      <w:lvlText w:val=""/>
      <w:lvlJc w:val="left"/>
      <w:pPr>
        <w:ind w:left="6480" w:hanging="360"/>
      </w:pPr>
      <w:rPr>
        <w:rFonts w:ascii="Wingdings" w:hAnsi="Wingdings" w:hint="default"/>
      </w:rPr>
    </w:lvl>
  </w:abstractNum>
  <w:abstractNum w:abstractNumId="68"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9"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21"/>
  </w:num>
  <w:num w:numId="2" w16cid:durableId="170411264">
    <w:abstractNumId w:val="55"/>
  </w:num>
  <w:num w:numId="3" w16cid:durableId="985085104">
    <w:abstractNumId w:val="15"/>
  </w:num>
  <w:num w:numId="4" w16cid:durableId="1872112631">
    <w:abstractNumId w:val="22"/>
  </w:num>
  <w:num w:numId="5" w16cid:durableId="336812815">
    <w:abstractNumId w:val="37"/>
  </w:num>
  <w:num w:numId="6" w16cid:durableId="155153463">
    <w:abstractNumId w:val="1"/>
  </w:num>
  <w:num w:numId="7" w16cid:durableId="1428236886">
    <w:abstractNumId w:val="42"/>
  </w:num>
  <w:num w:numId="8" w16cid:durableId="103154041">
    <w:abstractNumId w:val="45"/>
  </w:num>
  <w:num w:numId="9" w16cid:durableId="1308436166">
    <w:abstractNumId w:val="40"/>
  </w:num>
  <w:num w:numId="10" w16cid:durableId="1335643199">
    <w:abstractNumId w:val="53"/>
  </w:num>
  <w:num w:numId="11" w16cid:durableId="1160577431">
    <w:abstractNumId w:val="43"/>
  </w:num>
  <w:num w:numId="12" w16cid:durableId="1673139647">
    <w:abstractNumId w:val="28"/>
  </w:num>
  <w:num w:numId="13" w16cid:durableId="1742215375">
    <w:abstractNumId w:val="68"/>
  </w:num>
  <w:num w:numId="14" w16cid:durableId="664823544">
    <w:abstractNumId w:val="62"/>
  </w:num>
  <w:num w:numId="15" w16cid:durableId="979774751">
    <w:abstractNumId w:val="25"/>
  </w:num>
  <w:num w:numId="16" w16cid:durableId="729228463">
    <w:abstractNumId w:val="8"/>
  </w:num>
  <w:num w:numId="17" w16cid:durableId="322781625">
    <w:abstractNumId w:val="39"/>
  </w:num>
  <w:num w:numId="18" w16cid:durableId="797261722">
    <w:abstractNumId w:val="67"/>
  </w:num>
  <w:num w:numId="19" w16cid:durableId="756365321">
    <w:abstractNumId w:val="30"/>
  </w:num>
  <w:num w:numId="20" w16cid:durableId="2049794968">
    <w:abstractNumId w:val="20"/>
  </w:num>
  <w:num w:numId="21" w16cid:durableId="235435274">
    <w:abstractNumId w:val="19"/>
  </w:num>
  <w:num w:numId="22" w16cid:durableId="1317488102">
    <w:abstractNumId w:val="3"/>
  </w:num>
  <w:num w:numId="23" w16cid:durableId="1335499247">
    <w:abstractNumId w:val="16"/>
  </w:num>
  <w:num w:numId="24" w16cid:durableId="391736560">
    <w:abstractNumId w:val="63"/>
  </w:num>
  <w:num w:numId="25" w16cid:durableId="209000264">
    <w:abstractNumId w:val="23"/>
  </w:num>
  <w:num w:numId="26" w16cid:durableId="1518034694">
    <w:abstractNumId w:val="61"/>
  </w:num>
  <w:num w:numId="27" w16cid:durableId="106903643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068724767">
    <w:abstractNumId w:val="14"/>
  </w:num>
  <w:num w:numId="29" w16cid:durableId="1733574651">
    <w:abstractNumId w:val="17"/>
  </w:num>
  <w:num w:numId="30" w16cid:durableId="1002396262">
    <w:abstractNumId w:val="48"/>
  </w:num>
  <w:num w:numId="31" w16cid:durableId="1385059245">
    <w:abstractNumId w:val="18"/>
  </w:num>
  <w:num w:numId="32" w16cid:durableId="1722435948">
    <w:abstractNumId w:val="12"/>
  </w:num>
  <w:num w:numId="33" w16cid:durableId="1775127845">
    <w:abstractNumId w:val="24"/>
  </w:num>
  <w:num w:numId="34" w16cid:durableId="930166507">
    <w:abstractNumId w:val="44"/>
  </w:num>
  <w:num w:numId="35" w16cid:durableId="330252720">
    <w:abstractNumId w:val="11"/>
  </w:num>
  <w:num w:numId="36" w16cid:durableId="229388664">
    <w:abstractNumId w:val="41"/>
  </w:num>
  <w:num w:numId="37" w16cid:durableId="1523394600">
    <w:abstractNumId w:val="57"/>
  </w:num>
  <w:num w:numId="38" w16cid:durableId="1176844723">
    <w:abstractNumId w:val="38"/>
  </w:num>
  <w:num w:numId="39" w16cid:durableId="1700661520">
    <w:abstractNumId w:val="49"/>
  </w:num>
  <w:num w:numId="40" w16cid:durableId="987438695">
    <w:abstractNumId w:val="4"/>
  </w:num>
  <w:num w:numId="41" w16cid:durableId="1209611176">
    <w:abstractNumId w:val="6"/>
  </w:num>
  <w:num w:numId="42" w16cid:durableId="1685204511">
    <w:abstractNumId w:val="0"/>
  </w:num>
  <w:num w:numId="43" w16cid:durableId="1237282652">
    <w:abstractNumId w:val="56"/>
  </w:num>
  <w:num w:numId="44" w16cid:durableId="767626708">
    <w:abstractNumId w:val="35"/>
  </w:num>
  <w:num w:numId="45" w16cid:durableId="989016966">
    <w:abstractNumId w:val="64"/>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276E6"/>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5CD"/>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13F"/>
    <w:rsid w:val="0006141F"/>
    <w:rsid w:val="00061E7D"/>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1FEC"/>
    <w:rsid w:val="000D2B3D"/>
    <w:rsid w:val="000D2BB1"/>
    <w:rsid w:val="000D319F"/>
    <w:rsid w:val="000D36F9"/>
    <w:rsid w:val="000D3881"/>
    <w:rsid w:val="000D3CAE"/>
    <w:rsid w:val="000D433F"/>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C14"/>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1EA"/>
    <w:rsid w:val="0010079B"/>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D53"/>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5FE8"/>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5A78"/>
    <w:rsid w:val="0013609B"/>
    <w:rsid w:val="001369F7"/>
    <w:rsid w:val="00136DBE"/>
    <w:rsid w:val="001378AA"/>
    <w:rsid w:val="00137A24"/>
    <w:rsid w:val="00137E68"/>
    <w:rsid w:val="001406CA"/>
    <w:rsid w:val="001417FF"/>
    <w:rsid w:val="00141FDF"/>
    <w:rsid w:val="00142793"/>
    <w:rsid w:val="00142974"/>
    <w:rsid w:val="0014321A"/>
    <w:rsid w:val="00143CE6"/>
    <w:rsid w:val="0014423E"/>
    <w:rsid w:val="00144787"/>
    <w:rsid w:val="00145F74"/>
    <w:rsid w:val="0014604E"/>
    <w:rsid w:val="00146895"/>
    <w:rsid w:val="00146947"/>
    <w:rsid w:val="00147141"/>
    <w:rsid w:val="0014722D"/>
    <w:rsid w:val="00147B60"/>
    <w:rsid w:val="00150746"/>
    <w:rsid w:val="00150FD0"/>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67ED9"/>
    <w:rsid w:val="0017060B"/>
    <w:rsid w:val="00170701"/>
    <w:rsid w:val="00171505"/>
    <w:rsid w:val="00171B71"/>
    <w:rsid w:val="00171C7C"/>
    <w:rsid w:val="00172637"/>
    <w:rsid w:val="001726D4"/>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CD4"/>
    <w:rsid w:val="00180E8D"/>
    <w:rsid w:val="00180FF8"/>
    <w:rsid w:val="001813B0"/>
    <w:rsid w:val="001818D8"/>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3CFA"/>
    <w:rsid w:val="001A3DDE"/>
    <w:rsid w:val="001A4052"/>
    <w:rsid w:val="001A44AA"/>
    <w:rsid w:val="001A4A74"/>
    <w:rsid w:val="001A53EC"/>
    <w:rsid w:val="001A59BB"/>
    <w:rsid w:val="001A5A0F"/>
    <w:rsid w:val="001A5B24"/>
    <w:rsid w:val="001A5B3F"/>
    <w:rsid w:val="001A5C62"/>
    <w:rsid w:val="001A63B0"/>
    <w:rsid w:val="001A6B09"/>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0D2"/>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74"/>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C2F"/>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9F7"/>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DC4"/>
    <w:rsid w:val="00247FFA"/>
    <w:rsid w:val="002505EC"/>
    <w:rsid w:val="002507F1"/>
    <w:rsid w:val="002508AB"/>
    <w:rsid w:val="00251326"/>
    <w:rsid w:val="00251AD4"/>
    <w:rsid w:val="00252DEC"/>
    <w:rsid w:val="002533C2"/>
    <w:rsid w:val="0025369F"/>
    <w:rsid w:val="002536AC"/>
    <w:rsid w:val="0025376B"/>
    <w:rsid w:val="00253C6D"/>
    <w:rsid w:val="0025402C"/>
    <w:rsid w:val="00254F12"/>
    <w:rsid w:val="0025562D"/>
    <w:rsid w:val="00255632"/>
    <w:rsid w:val="0025626D"/>
    <w:rsid w:val="00256560"/>
    <w:rsid w:val="00256624"/>
    <w:rsid w:val="002575C2"/>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6C56"/>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951"/>
    <w:rsid w:val="00292FC7"/>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2AF"/>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2F6"/>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E7"/>
    <w:rsid w:val="00316DFD"/>
    <w:rsid w:val="00316E1E"/>
    <w:rsid w:val="00316EE4"/>
    <w:rsid w:val="003172A7"/>
    <w:rsid w:val="003178C3"/>
    <w:rsid w:val="00317D2D"/>
    <w:rsid w:val="00317F17"/>
    <w:rsid w:val="00320BBE"/>
    <w:rsid w:val="003214C0"/>
    <w:rsid w:val="00321517"/>
    <w:rsid w:val="00321A79"/>
    <w:rsid w:val="0032292D"/>
    <w:rsid w:val="00324301"/>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3DA"/>
    <w:rsid w:val="003306A2"/>
    <w:rsid w:val="00330D46"/>
    <w:rsid w:val="00330F1F"/>
    <w:rsid w:val="00331625"/>
    <w:rsid w:val="00331931"/>
    <w:rsid w:val="00331C3A"/>
    <w:rsid w:val="00332F2C"/>
    <w:rsid w:val="00333033"/>
    <w:rsid w:val="0033314C"/>
    <w:rsid w:val="00333179"/>
    <w:rsid w:val="003337C6"/>
    <w:rsid w:val="00333D25"/>
    <w:rsid w:val="003340B8"/>
    <w:rsid w:val="00334267"/>
    <w:rsid w:val="0033440F"/>
    <w:rsid w:val="003347F7"/>
    <w:rsid w:val="00334875"/>
    <w:rsid w:val="0033628F"/>
    <w:rsid w:val="0033686F"/>
    <w:rsid w:val="0033688B"/>
    <w:rsid w:val="00337111"/>
    <w:rsid w:val="00337408"/>
    <w:rsid w:val="00337868"/>
    <w:rsid w:val="0033797E"/>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369"/>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A26"/>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C17"/>
    <w:rsid w:val="003803CA"/>
    <w:rsid w:val="00380438"/>
    <w:rsid w:val="0038051D"/>
    <w:rsid w:val="00380BE2"/>
    <w:rsid w:val="003817EC"/>
    <w:rsid w:val="003820EB"/>
    <w:rsid w:val="0038223C"/>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5AE"/>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79E"/>
    <w:rsid w:val="00430D33"/>
    <w:rsid w:val="0043117D"/>
    <w:rsid w:val="00431825"/>
    <w:rsid w:val="00431AF5"/>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BA4"/>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5C7A"/>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0BE"/>
    <w:rsid w:val="004A226C"/>
    <w:rsid w:val="004A246B"/>
    <w:rsid w:val="004A2AD0"/>
    <w:rsid w:val="004A33A3"/>
    <w:rsid w:val="004A33B7"/>
    <w:rsid w:val="004A3B23"/>
    <w:rsid w:val="004A474E"/>
    <w:rsid w:val="004A4D43"/>
    <w:rsid w:val="004A54A4"/>
    <w:rsid w:val="004A5BD7"/>
    <w:rsid w:val="004A6286"/>
    <w:rsid w:val="004A641C"/>
    <w:rsid w:val="004A6F63"/>
    <w:rsid w:val="004A731E"/>
    <w:rsid w:val="004A7370"/>
    <w:rsid w:val="004B1B8B"/>
    <w:rsid w:val="004B1E98"/>
    <w:rsid w:val="004B225F"/>
    <w:rsid w:val="004B244E"/>
    <w:rsid w:val="004B26FF"/>
    <w:rsid w:val="004B2721"/>
    <w:rsid w:val="004B2751"/>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55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124"/>
    <w:rsid w:val="004E22A8"/>
    <w:rsid w:val="004E236D"/>
    <w:rsid w:val="004E283A"/>
    <w:rsid w:val="004E2E7E"/>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E89"/>
    <w:rsid w:val="004F0FB3"/>
    <w:rsid w:val="004F12E7"/>
    <w:rsid w:val="004F1C43"/>
    <w:rsid w:val="004F21B9"/>
    <w:rsid w:val="004F22E4"/>
    <w:rsid w:val="004F28B3"/>
    <w:rsid w:val="004F2B70"/>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4A3"/>
    <w:rsid w:val="00523560"/>
    <w:rsid w:val="0052368B"/>
    <w:rsid w:val="0052383B"/>
    <w:rsid w:val="005238DE"/>
    <w:rsid w:val="00524213"/>
    <w:rsid w:val="00524EFB"/>
    <w:rsid w:val="00525264"/>
    <w:rsid w:val="005254C7"/>
    <w:rsid w:val="00525647"/>
    <w:rsid w:val="00525739"/>
    <w:rsid w:val="0052662E"/>
    <w:rsid w:val="00526635"/>
    <w:rsid w:val="005269A1"/>
    <w:rsid w:val="005269DA"/>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67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5D6"/>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14A"/>
    <w:rsid w:val="005C48BC"/>
    <w:rsid w:val="005C4A6F"/>
    <w:rsid w:val="005C4B58"/>
    <w:rsid w:val="005C4E9E"/>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3C5"/>
    <w:rsid w:val="005D4710"/>
    <w:rsid w:val="005D5F39"/>
    <w:rsid w:val="005D65AD"/>
    <w:rsid w:val="005D6763"/>
    <w:rsid w:val="005D6C8C"/>
    <w:rsid w:val="005D72DA"/>
    <w:rsid w:val="005D73FF"/>
    <w:rsid w:val="005D764F"/>
    <w:rsid w:val="005D7F05"/>
    <w:rsid w:val="005E0EAB"/>
    <w:rsid w:val="005E1D55"/>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4E15"/>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7B5"/>
    <w:rsid w:val="00633FDC"/>
    <w:rsid w:val="00634701"/>
    <w:rsid w:val="00634A06"/>
    <w:rsid w:val="00634A69"/>
    <w:rsid w:val="00634DC0"/>
    <w:rsid w:val="00635DCD"/>
    <w:rsid w:val="006360AF"/>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FE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564"/>
    <w:rsid w:val="00671BB1"/>
    <w:rsid w:val="00672575"/>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89C"/>
    <w:rsid w:val="00694C72"/>
    <w:rsid w:val="00694D4B"/>
    <w:rsid w:val="00694F35"/>
    <w:rsid w:val="006953A7"/>
    <w:rsid w:val="006956A2"/>
    <w:rsid w:val="00695A70"/>
    <w:rsid w:val="00697CC4"/>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02"/>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119"/>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2595"/>
    <w:rsid w:val="00723321"/>
    <w:rsid w:val="007245FB"/>
    <w:rsid w:val="0072483E"/>
    <w:rsid w:val="00724CD7"/>
    <w:rsid w:val="00724E16"/>
    <w:rsid w:val="00724E6E"/>
    <w:rsid w:val="007257D7"/>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355"/>
    <w:rsid w:val="00777C11"/>
    <w:rsid w:val="007801AB"/>
    <w:rsid w:val="007803D7"/>
    <w:rsid w:val="007805E9"/>
    <w:rsid w:val="00780A6A"/>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286"/>
    <w:rsid w:val="007B2CDF"/>
    <w:rsid w:val="007B2EF7"/>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3A8"/>
    <w:rsid w:val="007C6D10"/>
    <w:rsid w:val="007C71CA"/>
    <w:rsid w:val="007C7732"/>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903"/>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2C40"/>
    <w:rsid w:val="0080306D"/>
    <w:rsid w:val="008033A8"/>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08F"/>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308"/>
    <w:rsid w:val="0084171D"/>
    <w:rsid w:val="00841981"/>
    <w:rsid w:val="00842222"/>
    <w:rsid w:val="00842607"/>
    <w:rsid w:val="00842E33"/>
    <w:rsid w:val="00843420"/>
    <w:rsid w:val="008436A5"/>
    <w:rsid w:val="008440AA"/>
    <w:rsid w:val="008446ED"/>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89"/>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92C"/>
    <w:rsid w:val="00890E56"/>
    <w:rsid w:val="008912A8"/>
    <w:rsid w:val="00891369"/>
    <w:rsid w:val="0089136F"/>
    <w:rsid w:val="008920BD"/>
    <w:rsid w:val="00892153"/>
    <w:rsid w:val="00893404"/>
    <w:rsid w:val="00894097"/>
    <w:rsid w:val="008948BB"/>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823"/>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6F6C"/>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8A3"/>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41D"/>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1710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47DA0"/>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19"/>
    <w:rsid w:val="00965136"/>
    <w:rsid w:val="0096530D"/>
    <w:rsid w:val="00965DE7"/>
    <w:rsid w:val="00965F68"/>
    <w:rsid w:val="00966065"/>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2B22"/>
    <w:rsid w:val="00983248"/>
    <w:rsid w:val="009832DC"/>
    <w:rsid w:val="00983740"/>
    <w:rsid w:val="00983A78"/>
    <w:rsid w:val="009840C0"/>
    <w:rsid w:val="00984322"/>
    <w:rsid w:val="00984372"/>
    <w:rsid w:val="00984674"/>
    <w:rsid w:val="009848DE"/>
    <w:rsid w:val="0098591D"/>
    <w:rsid w:val="00985DB8"/>
    <w:rsid w:val="00986098"/>
    <w:rsid w:val="00986BE0"/>
    <w:rsid w:val="00987D8E"/>
    <w:rsid w:val="00990D01"/>
    <w:rsid w:val="00990EE2"/>
    <w:rsid w:val="00990FFB"/>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5DA"/>
    <w:rsid w:val="009D7930"/>
    <w:rsid w:val="009D79C2"/>
    <w:rsid w:val="009E0460"/>
    <w:rsid w:val="009E0712"/>
    <w:rsid w:val="009E0D21"/>
    <w:rsid w:val="009E136D"/>
    <w:rsid w:val="009E1A8E"/>
    <w:rsid w:val="009E248A"/>
    <w:rsid w:val="009E24CA"/>
    <w:rsid w:val="009E2BC0"/>
    <w:rsid w:val="009E2C0A"/>
    <w:rsid w:val="009E2D0B"/>
    <w:rsid w:val="009E2EA2"/>
    <w:rsid w:val="009E2FC9"/>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078"/>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48A"/>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280"/>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94"/>
    <w:rsid w:val="00AC133E"/>
    <w:rsid w:val="00AC1415"/>
    <w:rsid w:val="00AC16DD"/>
    <w:rsid w:val="00AC1C83"/>
    <w:rsid w:val="00AC1DB1"/>
    <w:rsid w:val="00AC2338"/>
    <w:rsid w:val="00AC277F"/>
    <w:rsid w:val="00AC2F85"/>
    <w:rsid w:val="00AC3B49"/>
    <w:rsid w:val="00AC3FA1"/>
    <w:rsid w:val="00AC4139"/>
    <w:rsid w:val="00AC4855"/>
    <w:rsid w:val="00AC4942"/>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FFB"/>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5E42"/>
    <w:rsid w:val="00B06077"/>
    <w:rsid w:val="00B0680D"/>
    <w:rsid w:val="00B072DC"/>
    <w:rsid w:val="00B10A43"/>
    <w:rsid w:val="00B10FB5"/>
    <w:rsid w:val="00B11A35"/>
    <w:rsid w:val="00B121CC"/>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3D3"/>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2AD5"/>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CC3"/>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32E"/>
    <w:rsid w:val="00B76566"/>
    <w:rsid w:val="00B77292"/>
    <w:rsid w:val="00B77A73"/>
    <w:rsid w:val="00B803CA"/>
    <w:rsid w:val="00B80833"/>
    <w:rsid w:val="00B80A33"/>
    <w:rsid w:val="00B80DBC"/>
    <w:rsid w:val="00B81329"/>
    <w:rsid w:val="00B818D9"/>
    <w:rsid w:val="00B81A75"/>
    <w:rsid w:val="00B82331"/>
    <w:rsid w:val="00B8373D"/>
    <w:rsid w:val="00B839BC"/>
    <w:rsid w:val="00B84C25"/>
    <w:rsid w:val="00B84D6E"/>
    <w:rsid w:val="00B84FDB"/>
    <w:rsid w:val="00B8541F"/>
    <w:rsid w:val="00B854F0"/>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17E"/>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2EF"/>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1797"/>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0A5B"/>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6EEB"/>
    <w:rsid w:val="00C57817"/>
    <w:rsid w:val="00C57A78"/>
    <w:rsid w:val="00C60759"/>
    <w:rsid w:val="00C6084A"/>
    <w:rsid w:val="00C60970"/>
    <w:rsid w:val="00C60C7E"/>
    <w:rsid w:val="00C61945"/>
    <w:rsid w:val="00C61BE4"/>
    <w:rsid w:val="00C6207A"/>
    <w:rsid w:val="00C624EE"/>
    <w:rsid w:val="00C62C3A"/>
    <w:rsid w:val="00C631B2"/>
    <w:rsid w:val="00C632AB"/>
    <w:rsid w:val="00C63481"/>
    <w:rsid w:val="00C63AFE"/>
    <w:rsid w:val="00C63CA0"/>
    <w:rsid w:val="00C648F9"/>
    <w:rsid w:val="00C64A4E"/>
    <w:rsid w:val="00C64DF6"/>
    <w:rsid w:val="00C659B5"/>
    <w:rsid w:val="00C65EF5"/>
    <w:rsid w:val="00C65F8D"/>
    <w:rsid w:val="00C6675F"/>
    <w:rsid w:val="00C66842"/>
    <w:rsid w:val="00C67B2C"/>
    <w:rsid w:val="00C67C64"/>
    <w:rsid w:val="00C67DF4"/>
    <w:rsid w:val="00C70F76"/>
    <w:rsid w:val="00C71541"/>
    <w:rsid w:val="00C71C64"/>
    <w:rsid w:val="00C71DE9"/>
    <w:rsid w:val="00C725CF"/>
    <w:rsid w:val="00C72CDA"/>
    <w:rsid w:val="00C72E47"/>
    <w:rsid w:val="00C73187"/>
    <w:rsid w:val="00C733B6"/>
    <w:rsid w:val="00C73504"/>
    <w:rsid w:val="00C7352C"/>
    <w:rsid w:val="00C73770"/>
    <w:rsid w:val="00C737B8"/>
    <w:rsid w:val="00C74005"/>
    <w:rsid w:val="00C74225"/>
    <w:rsid w:val="00C743EE"/>
    <w:rsid w:val="00C745D1"/>
    <w:rsid w:val="00C749BF"/>
    <w:rsid w:val="00C74A83"/>
    <w:rsid w:val="00C74D46"/>
    <w:rsid w:val="00C76505"/>
    <w:rsid w:val="00C77679"/>
    <w:rsid w:val="00C77A02"/>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AF"/>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47"/>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24C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04"/>
    <w:rsid w:val="00CF7DA3"/>
    <w:rsid w:val="00D009C0"/>
    <w:rsid w:val="00D00FD6"/>
    <w:rsid w:val="00D01FA6"/>
    <w:rsid w:val="00D0206E"/>
    <w:rsid w:val="00D0210F"/>
    <w:rsid w:val="00D02608"/>
    <w:rsid w:val="00D02C69"/>
    <w:rsid w:val="00D02D95"/>
    <w:rsid w:val="00D02F55"/>
    <w:rsid w:val="00D0304D"/>
    <w:rsid w:val="00D0317B"/>
    <w:rsid w:val="00D03FC6"/>
    <w:rsid w:val="00D04112"/>
    <w:rsid w:val="00D049BD"/>
    <w:rsid w:val="00D05169"/>
    <w:rsid w:val="00D05B8D"/>
    <w:rsid w:val="00D05BC2"/>
    <w:rsid w:val="00D06726"/>
    <w:rsid w:val="00D06830"/>
    <w:rsid w:val="00D07203"/>
    <w:rsid w:val="00D07400"/>
    <w:rsid w:val="00D07EB7"/>
    <w:rsid w:val="00D10A13"/>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7AB"/>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67697"/>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4AB"/>
    <w:rsid w:val="00D817B3"/>
    <w:rsid w:val="00D81F03"/>
    <w:rsid w:val="00D82F2A"/>
    <w:rsid w:val="00D83545"/>
    <w:rsid w:val="00D83736"/>
    <w:rsid w:val="00D8387E"/>
    <w:rsid w:val="00D83E5E"/>
    <w:rsid w:val="00D845F5"/>
    <w:rsid w:val="00D84696"/>
    <w:rsid w:val="00D847FF"/>
    <w:rsid w:val="00D84975"/>
    <w:rsid w:val="00D8534F"/>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DE"/>
    <w:rsid w:val="00E468EB"/>
    <w:rsid w:val="00E46F8B"/>
    <w:rsid w:val="00E470F3"/>
    <w:rsid w:val="00E47100"/>
    <w:rsid w:val="00E4770F"/>
    <w:rsid w:val="00E4790E"/>
    <w:rsid w:val="00E50382"/>
    <w:rsid w:val="00E507ED"/>
    <w:rsid w:val="00E50E19"/>
    <w:rsid w:val="00E50F38"/>
    <w:rsid w:val="00E514E3"/>
    <w:rsid w:val="00E5184B"/>
    <w:rsid w:val="00E51AF9"/>
    <w:rsid w:val="00E52291"/>
    <w:rsid w:val="00E5234E"/>
    <w:rsid w:val="00E53ADF"/>
    <w:rsid w:val="00E53BCD"/>
    <w:rsid w:val="00E5409A"/>
    <w:rsid w:val="00E54D85"/>
    <w:rsid w:val="00E55313"/>
    <w:rsid w:val="00E56B40"/>
    <w:rsid w:val="00E56CE6"/>
    <w:rsid w:val="00E5717B"/>
    <w:rsid w:val="00E571CA"/>
    <w:rsid w:val="00E578E2"/>
    <w:rsid w:val="00E5799B"/>
    <w:rsid w:val="00E60556"/>
    <w:rsid w:val="00E60F93"/>
    <w:rsid w:val="00E61AEC"/>
    <w:rsid w:val="00E61BCF"/>
    <w:rsid w:val="00E62624"/>
    <w:rsid w:val="00E62EE1"/>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5B7"/>
    <w:rsid w:val="00EE1697"/>
    <w:rsid w:val="00EE1BF3"/>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3BB2"/>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351"/>
    <w:rsid w:val="00F565B0"/>
    <w:rsid w:val="00F57D76"/>
    <w:rsid w:val="00F600CB"/>
    <w:rsid w:val="00F602AC"/>
    <w:rsid w:val="00F60717"/>
    <w:rsid w:val="00F61065"/>
    <w:rsid w:val="00F6107F"/>
    <w:rsid w:val="00F61411"/>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187"/>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EA3"/>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A6E"/>
    <w:rsid w:val="00FC5E10"/>
    <w:rsid w:val="00FC5E33"/>
    <w:rsid w:val="00FC605B"/>
    <w:rsid w:val="00FC656A"/>
    <w:rsid w:val="00FC65E9"/>
    <w:rsid w:val="00FC66A8"/>
    <w:rsid w:val="00FC7E20"/>
    <w:rsid w:val="00FD0722"/>
    <w:rsid w:val="00FD0B8B"/>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5B47E60"/>
    <w:rsid w:val="0B037A5B"/>
    <w:rsid w:val="0CC4372F"/>
    <w:rsid w:val="0F06A63A"/>
    <w:rsid w:val="1D7699E0"/>
    <w:rsid w:val="3B37DCF7"/>
    <w:rsid w:val="4B28F014"/>
    <w:rsid w:val="5228E118"/>
    <w:rsid w:val="55A754F5"/>
    <w:rsid w:val="6C87688D"/>
    <w:rsid w:val="737F486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2E2444E8-8B15-4439-BF3F-1B3F64039B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 w:type="paragraph" w:styleId="BodyText2">
    <w:name w:val="Body Text 2"/>
    <w:basedOn w:val="Normal"/>
    <w:link w:val="BodyText2Char"/>
    <w:unhideWhenUsed/>
    <w:rsid w:val="0069489C"/>
    <w:pPr>
      <w:spacing w:before="160"/>
    </w:pPr>
    <w:rPr>
      <w:rFonts w:ascii="Arial" w:eastAsia="Arial" w:hAnsi="Arial" w:cs="Arial"/>
      <w:color w:val="000000"/>
    </w:rPr>
  </w:style>
  <w:style w:type="character" w:customStyle="1" w:styleId="BodyText2Char">
    <w:name w:val="Body Text 2 Char"/>
    <w:basedOn w:val="DefaultParagraphFont"/>
    <w:link w:val="BodyText2"/>
    <w:rsid w:val="0069489C"/>
    <w:rPr>
      <w:rFonts w:ascii="Arial" w:eastAsia="Arial" w:hAnsi="Arial" w:cs="Arial"/>
      <w:color w:val="00000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384794366">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A6D4F"/>
    <w:rsid w:val="002C3F8F"/>
    <w:rsid w:val="002F02F6"/>
    <w:rsid w:val="003951E7"/>
    <w:rsid w:val="003A0E15"/>
    <w:rsid w:val="00431F5A"/>
    <w:rsid w:val="004A112A"/>
    <w:rsid w:val="004C6CA3"/>
    <w:rsid w:val="005166BA"/>
    <w:rsid w:val="005C4E9E"/>
    <w:rsid w:val="00671564"/>
    <w:rsid w:val="00697CC4"/>
    <w:rsid w:val="007002AA"/>
    <w:rsid w:val="00777C11"/>
    <w:rsid w:val="00780A6A"/>
    <w:rsid w:val="00783106"/>
    <w:rsid w:val="008033A8"/>
    <w:rsid w:val="0082308F"/>
    <w:rsid w:val="008A2823"/>
    <w:rsid w:val="00966065"/>
    <w:rsid w:val="00A54538"/>
    <w:rsid w:val="00AA1EAF"/>
    <w:rsid w:val="00AC16DD"/>
    <w:rsid w:val="00BC1F32"/>
    <w:rsid w:val="00BF6C56"/>
    <w:rsid w:val="00C56EEB"/>
    <w:rsid w:val="00CA1BAF"/>
    <w:rsid w:val="00CE40B7"/>
    <w:rsid w:val="00CE49B3"/>
    <w:rsid w:val="00D53D64"/>
    <w:rsid w:val="00D817B3"/>
    <w:rsid w:val="00D83E5E"/>
    <w:rsid w:val="00D8534F"/>
    <w:rsid w:val="00EE15B7"/>
    <w:rsid w:val="00F77216"/>
    <w:rsid w:val="00F8404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1</Value>
      <Value>14</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DOCID1096-922493358-118</_dlc_DocId>
    <_dlc_DocIdUrl xmlns="a5f32de4-e402-4188-b034-e71ca7d22e54">
      <Url>https://delwpvicgovau.sharepoint.com/sites/ecm_1096/_layouts/15/DocIdRedir.aspx?ID=DOCID1096-922493358-118</Url>
      <Description>DOCID1096-922493358-118</Description>
    </_dlc_DocIdUrl>
    <Branch xmlns="1b359fe1-3e3a-4ae7-9c6e-bfc0ca44a9dc">District Tactical Planning</Branch>
    <DLCPolicyLabelLock xmlns="9c4c9ff1-6507-4003-9a10-6bc219b54808" xsi:nil="true"/>
    <Division xmlns="1b359fe1-3e3a-4ae7-9c6e-bfc0ca44a9dc">Forest &amp; Fire Operations (FFOD)</Division>
    <DLCPolicyLabelValue xmlns="9c4c9ff1-6507-4003-9a10-6bc219b54808">Version 0.22</DLCPolicyLabelValue>
    <DLCPolicyLabelClientValue xmlns="9c4c9ff1-6507-4003-9a10-6bc219b54808">Version {_UIVersionString}</DLCPolicyLabelClientValue>
    <Noofpositions xmlns="1b359fe1-3e3a-4ae7-9c6e-bfc0ca44a9dc">7</Noofpositions>
    <Tenure xmlns="1b359fe1-3e3a-4ae7-9c6e-bfc0ca44a9dc">Ongoing</Tenure>
    <Financial_x0020_Year xmlns="a5f32de4-e402-4188-b034-e71ca7d22e54" xsi:nil="true"/>
    <Position_x0020_ID xmlns="1b359fe1-3e3a-4ae7-9c6e-bfc0ca44a9dc">50925427 / 50941663 / 50947249 / 50947259 / 509472</Position_x0020_ID>
    <Grade xmlns="1b359fe1-3e3a-4ae7-9c6e-bfc0ca44a9dc">FSA Band 4</Grade>
    <Unit xmlns="1b359fe1-3e3a-4ae7-9c6e-bfc0ca44a9dc">District Management</Unit>
    <Fixed_x0020_term_x0020_end_x0020_date xmlns="1b359fe1-3e3a-4ae7-9c6e-bfc0ca44a9dc" xsi:nil="true"/>
    <EOIID xmlns="bb8a5b01-2c8e-4818-bd11-6ca6867ccd6e">FFOD552</EOIID>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Region xmlns="bb8a5b01-2c8e-4818-bd11-6ca6867ccd6e">
      <Value>Barwon South West (FFOD)</Value>
      <Value>Gippsland (FFOD)</Value>
      <Value>Grampians (FFOD)</Value>
      <Value>Hume (FFOD)</Value>
      <Value>Port Phillip (FFOD)</Value>
    </Region>
  </documentManagement>
</p:properti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7.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8.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6EE2CF47444A8547809A02AA36EA6321" ma:contentTypeVersion="219" ma:contentTypeDescription="For use with ECM V2 HR Administration libraries. Documents relating to the hiring, on boarding, secondment, higher duties etc. of staff and contractors. &#10;!Note: Performance Management is in EPP " ma:contentTypeScope="" ma:versionID="eb691a07438cf6827e047e0527f9ec53">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1b359fe1-3e3a-4ae7-9c6e-bfc0ca44a9dc" xmlns:ns6="bb8a5b01-2c8e-4818-bd11-6ca6867ccd6e" targetNamespace="http://schemas.microsoft.com/office/2006/metadata/properties" ma:root="true" ma:fieldsID="9c975dac57d11b01fe5402b414ec5b5d" ns1:_="" ns2:_="" ns3:_="" ns4:_="" ns5:_="" ns6:_="">
    <xsd:import namespace="http://schemas.microsoft.com/sharepoint/v3"/>
    <xsd:import namespace="9fd47c19-1c4a-4d7d-b342-c10cef269344"/>
    <xsd:import namespace="a5f32de4-e402-4188-b034-e71ca7d22e54"/>
    <xsd:import namespace="9c4c9ff1-6507-4003-9a10-6bc219b54808"/>
    <xsd:import namespace="1b359fe1-3e3a-4ae7-9c6e-bfc0ca44a9dc"/>
    <xsd:import namespace="bb8a5b01-2c8e-4818-bd11-6ca6867ccd6e"/>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Division" minOccurs="0"/>
                <xsd:element ref="ns5:Branch" minOccurs="0"/>
                <xsd:element ref="ns5:Unit" minOccurs="0"/>
                <xsd:element ref="ns5:MediaServiceMetadata" minOccurs="0"/>
                <xsd:element ref="ns5:MediaServiceFastMetadata" minOccurs="0"/>
                <xsd:element ref="ns5:MediaServiceSearchProperties" minOccurs="0"/>
                <xsd:element ref="ns5:MediaServiceObjectDetectorVersions" minOccurs="0"/>
                <xsd:element ref="ns5:Grade" minOccurs="0"/>
                <xsd:element ref="ns5:Tenure" minOccurs="0"/>
                <xsd:element ref="ns5:Fixed_x0020_term_x0020_end_x0020_date" minOccurs="0"/>
                <xsd:element ref="ns5:Position_x0020_ID" minOccurs="0"/>
                <xsd:element ref="ns5:Noofpositions" minOccurs="0"/>
                <xsd:element ref="ns6:EOIID" minOccurs="0"/>
                <xsd:element ref="ns6:Reg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readOnly="false" ma:default="14;#Position Description|9b605b16-5ff4-4142-9815-57489365a519"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359fe1-3e3a-4ae7-9c6e-bfc0ca44a9dc" elementFormDefault="qualified">
    <xsd:import namespace="http://schemas.microsoft.com/office/2006/documentManagement/types"/>
    <xsd:import namespace="http://schemas.microsoft.com/office/infopath/2007/PartnerControls"/>
    <xsd:element name="Division" ma:index="28" nillable="true" ma:displayName="Division" ma:format="Dropdown" ma:internalName="Division">
      <xsd:simpleType>
        <xsd:restriction base="dms:Choice">
          <xsd:enumeration value="Forest &amp; Fire Operations (FFOD)"/>
          <xsd:enumeration value="Infrastructure &amp; Resources (IRD)"/>
          <xsd:enumeration value="Office of Conservation Regulator (OCR)"/>
          <xsd:enumeration value="Policy &amp; Planning (PPD)"/>
        </xsd:restriction>
      </xsd:simpleType>
    </xsd:element>
    <xsd:element name="Branch" ma:index="29" nillable="true" ma:displayName="Branch" ma:format="Dropdown" ma:internalName="Branch">
      <xsd:simpleType>
        <xsd:union memberTypes="dms:Text">
          <xsd:simpleType>
            <xsd:restriction base="dms:Choice">
              <xsd:enumeration value="Advisory &amp; Business Services"/>
              <xsd:enumeration value="Bushfire &amp; Emergency Management - State"/>
              <xsd:enumeration value="Bushfire &amp; Emergency Management - Region"/>
              <xsd:enumeration value="Capability and Assurance"/>
              <xsd:enumeration value="District Operations"/>
              <xsd:enumeration value="District Tactical Planning"/>
              <xsd:enumeration value="Fire and Emergency Management Policy"/>
              <xsd:enumeration value="Fire, Equipment and Innovation"/>
              <xsd:enumeration value="Forest &amp; Fire Planning"/>
              <xsd:enumeration value="Forest &amp; Fire Programs - State"/>
              <xsd:enumeration value="Forest and Fire Assets"/>
              <xsd:enumeration value="Forest Policy"/>
              <xsd:enumeration value="Knowledge, Planning and Risk"/>
              <xsd:enumeration value="Office of Bushfire Risk Management (OBRM)"/>
              <xsd:enumeration value="Office of the Executive Director"/>
              <xsd:enumeration value="Forest and Fire Programs - Region"/>
              <xsd:enumeration value="Planning &amp; Authorisations"/>
              <xsd:enumeration value="Portfolio Strategy"/>
              <xsd:enumeration value="Regulatory Strategy and Permissions"/>
              <xsd:enumeration value="Technology and Logistics"/>
              <xsd:enumeration value="Regional Advisory"/>
              <xsd:enumeration value="Regulatory Operations"/>
              <xsd:enumeration value="Office of the Chief Conservation Regulator"/>
            </xsd:restriction>
          </xsd:simpleType>
        </xsd:union>
      </xsd:simpleType>
    </xsd:element>
    <xsd:element name="Unit" ma:index="30" nillable="true" ma:displayName="Unit" ma:format="Dropdown" ma:internalName="Unit">
      <xsd:simpleType>
        <xsd:union memberTypes="dms:Text">
          <xsd:simpleType>
            <xsd:restriction base="dms:Choice">
              <xsd:enumeration value="Aviation Assets and Capability Services"/>
              <xsd:enumeration value="Aviation Services Unit"/>
              <xsd:enumeration value="Biodiversity Assurance Program"/>
              <xsd:enumeration value="Data Analytics and Information Systems"/>
              <xsd:enumeration value="Emergency Management Policy and Partnerships"/>
              <xsd:enumeration value="Emergency Management Strategy and Performance"/>
              <xsd:enumeration value="Executive Support and Advice"/>
              <xsd:enumeration value="Fire Policy and Legislation"/>
              <xsd:enumeration value="Fire, Equipment and Innovation"/>
              <xsd:enumeration value="First Nations Policy and Coordination"/>
              <xsd:enumeration value="Forest Legislation and Regulation"/>
              <xsd:enumeration value="Forest Monitoring Programs"/>
              <xsd:enumeration value="Forest Strategy"/>
              <xsd:enumeration value="Great Outdoors Taskforce"/>
              <xsd:enumeration value="Inquiries"/>
              <xsd:enumeration value="Logistics"/>
              <xsd:enumeration value="Permissions Delivery and Permission Reform Unit"/>
              <xsd:enumeration value="Planning and Partnerships"/>
              <xsd:enumeration value="Portfolio Strategy"/>
              <xsd:enumeration value="Priority Projects"/>
              <xsd:enumeration value="Program Portfolio Office"/>
              <xsd:enumeration value="Regulatory Strategy and Guidance Unit"/>
              <xsd:enumeration value="Research and Evaluation"/>
              <xsd:enumeration value="Sector Monitoring and Assurance"/>
              <xsd:enumeration value="Sector Planning"/>
              <xsd:enumeration value="Sector Policy"/>
              <xsd:enumeration value="State Roading and Capital Works"/>
              <xsd:enumeration value="Strategic Reform"/>
              <xsd:enumeration value="Supply Chain, Equipment and Innovation"/>
              <xsd:enumeration value="Technology Program Management Office"/>
              <xsd:enumeration value="Technology, Data and Communications"/>
              <xsd:enumeration value="Training &amp; Capability"/>
              <xsd:enumeration value="Strategic Operations and Intelligence"/>
              <xsd:enumeration value="Regional Regulatory Operations"/>
              <xsd:enumeration value="Regulatory Strategy and Guidance"/>
              <xsd:enumeration value="Regulatory Capability"/>
            </xsd:restriction>
          </xsd:simpleType>
        </xsd:union>
      </xsd:simple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Grade" ma:index="35" nillable="true" ma:displayName="Grade or Band" ma:format="Dropdown" ma:internalName="Grade">
      <xsd:simpleType>
        <xsd:union memberTypes="dms:Text">
          <xsd:simpleType>
            <xsd:restriction base="dms:Choice">
              <xsd:enumeration value="FSA Band 4"/>
              <xsd:enumeration value="FSA Band 3"/>
              <xsd:enumeration value="FSA Band 2"/>
              <xsd:enumeration value="VPS Grade 3"/>
              <xsd:enumeration value="VPS Grade 4"/>
              <xsd:enumeration value="VPS Grade 5"/>
              <xsd:enumeration value="VPS Grade 6"/>
              <xsd:enumeration value="VPS Grade 7"/>
            </xsd:restriction>
          </xsd:simpleType>
        </xsd:union>
      </xsd:simpleType>
    </xsd:element>
    <xsd:element name="Tenure" ma:index="36" nillable="true" ma:displayName="Tenure" ma:default="Ongoing" ma:format="Dropdown" ma:internalName="Tenure">
      <xsd:simpleType>
        <xsd:restriction base="dms:Choice">
          <xsd:enumeration value="Fixed Term"/>
          <xsd:enumeration value="Ongoing"/>
        </xsd:restriction>
      </xsd:simpleType>
    </xsd:element>
    <xsd:element name="Fixed_x0020_term_x0020_end_x0020_date" ma:index="37" nillable="true" ma:displayName="Fixed term end date" ma:format="DateOnly" ma:internalName="Fixed_x0020_term_x0020_end_x0020_date">
      <xsd:simpleType>
        <xsd:restriction base="dms:DateTime"/>
      </xsd:simpleType>
    </xsd:element>
    <xsd:element name="Position_x0020_ID" ma:index="38" nillable="true" ma:displayName="Position ID" ma:internalName="Position_x0020_ID">
      <xsd:simpleType>
        <xsd:restriction base="dms:Text">
          <xsd:maxLength value="50"/>
        </xsd:restriction>
      </xsd:simpleType>
    </xsd:element>
    <xsd:element name="Noofpositions" ma:index="39" nillable="true" ma:displayName="No of positions" ma:format="Dropdown" ma:internalName="Noofpositions"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bb8a5b01-2c8e-4818-bd11-6ca6867ccd6e" elementFormDefault="qualified">
    <xsd:import namespace="http://schemas.microsoft.com/office/2006/documentManagement/types"/>
    <xsd:import namespace="http://schemas.microsoft.com/office/infopath/2007/PartnerControls"/>
    <xsd:element name="EOIID" ma:index="40" nillable="true" ma:displayName="EOI ID" ma:description="Unique identifier for each role assigned by Change Team" ma:format="Dropdown" ma:internalName="EOIID">
      <xsd:simpleType>
        <xsd:restriction base="dms:Text">
          <xsd:maxLength value="255"/>
        </xsd:restriction>
      </xsd:simpleType>
    </xsd:element>
    <xsd:element name="Region" ma:index="41" nillable="true" ma:displayName="Region" ma:description="FFOD Region" ma:internalName="Region">
      <xsd:complexType>
        <xsd:complexContent>
          <xsd:extension base="dms:MultiChoice">
            <xsd:sequence>
              <xsd:element name="Value" maxOccurs="unbounded" minOccurs="0" nillable="true">
                <xsd:simpleType>
                  <xsd:restriction base="dms:Choice">
                    <xsd:enumeration value="Barwon South West (FFOD)"/>
                    <xsd:enumeration value="Gippsland (FFOD)"/>
                    <xsd:enumeration value="Grampians (FFOD)"/>
                    <xsd:enumeration value="Hume (FFOD)"/>
                    <xsd:enumeration value="Loddon Mallee (FFOD)"/>
                    <xsd:enumeration value="Port Phillip (FFOD)"/>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888FC63E-07C3-4C4D-968C-E70BE9DCB8AE}">
  <ds:schemaRefs>
    <ds:schemaRef ds:uri="http://schemas.microsoft.com/sharepoint/events"/>
    <ds:schemaRef ds:uri=""/>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b359fe1-3e3a-4ae7-9c6e-bfc0ca44a9dc"/>
    <ds:schemaRef ds:uri="9c4c9ff1-6507-4003-9a10-6bc219b54808"/>
    <ds:schemaRef ds:uri="bb8a5b01-2c8e-4818-bd11-6ca6867ccd6e"/>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7A124F05-4973-4DBB-BBAF-09E53D1D3E06}">
  <ds:schemaRefs>
    <ds:schemaRef ds:uri="office.server.policy"/>
  </ds:schemaRefs>
</ds:datastoreItem>
</file>

<file path=customXml/itemProps7.xml><?xml version="1.0" encoding="utf-8"?>
<ds:datastoreItem xmlns:ds="http://schemas.openxmlformats.org/officeDocument/2006/customXml" ds:itemID="{ECDD33AD-2F68-4B4E-8757-A1E561536D89}">
  <ds:schemaRefs>
    <ds:schemaRef ds:uri="Microsoft.SharePoint.Taxonomy.ContentTypeSync"/>
  </ds:schemaRefs>
</ds:datastoreItem>
</file>

<file path=customXml/itemProps8.xml><?xml version="1.0" encoding="utf-8"?>
<ds:datastoreItem xmlns:ds="http://schemas.openxmlformats.org/officeDocument/2006/customXml" ds:itemID="{C3E538FA-62CC-43AC-9C01-D226937B4B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7</TotalTime>
  <Pages>6</Pages>
  <Words>2629</Words>
  <Characters>14986</Characters>
  <Application>Microsoft Office Word</Application>
  <DocSecurity>0</DocSecurity>
  <Lines>124</Lines>
  <Paragraphs>35</Paragraphs>
  <ScaleCrop>false</ScaleCrop>
  <Company/>
  <LinksUpToDate>false</LinksUpToDate>
  <CharactersWithSpaces>17580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3</cp:revision>
  <cp:lastPrinted>2022-06-19T05:14:00Z</cp:lastPrinted>
  <dcterms:created xsi:type="dcterms:W3CDTF">2026-08-12T06:02:00Z</dcterms:created>
  <dcterms:modified xsi:type="dcterms:W3CDTF">2026-08-19T23:28:00Z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0x0101009298E819CE1EBB4F8D2096B3E0F0C2910F006EE2CF47444A8547809A02AA36EA6321</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81ec1a82-4886-49b4-bce1-7cfb4c94ae00</vt:lpwstr>
  </property>
  <property fmtid="{D5CDD505-2E9C-101B-9397-08002B2CF9AE}" pid="55" name="Records Class Polices Procedure">
    <vt:lpwstr>15;#Administration|51c21ac7-bf93-4151-9336-cb224cdf56e7</vt:lpwstr>
  </property>
  <property fmtid="{D5CDD505-2E9C-101B-9397-08002B2CF9AE}" pid="56" name="Records Class HR Admin">
    <vt:lpwstr>14;#Position Description|9b605b16-5ff4-4142-9815-57489365a519</vt:lpwstr>
  </property>
</Properties>
</file>